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slideLayouts/slideLayout16.xml" ContentType="application/vnd.openxmlformats-officedocument.presentationml.slideLayout+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61" r:id="rId3"/>
    <p:sldId id="257" r:id="rId4"/>
    <p:sldId id="258" r:id="rId5"/>
    <p:sldId id="259" r:id="rId6"/>
    <p:sldId id="260"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11" d="100"/>
          <a:sy n="111" d="100"/>
        </p:scale>
        <p:origin x="-816"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7" name="Round Same Side Corner Rectangle 6"/>
          <p:cNvSpPr/>
          <p:nvPr/>
        </p:nvSpPr>
        <p:spPr>
          <a:xfrm rot="16200000">
            <a:off x="1066801" y="1603786"/>
            <a:ext cx="3474720" cy="3474720"/>
          </a:xfrm>
          <a:prstGeom prst="round2SameRect">
            <a:avLst>
              <a:gd name="adj1" fmla="val 3122"/>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25"/>
          <p:cNvGrpSpPr>
            <a:grpSpLocks noChangeAspect="1"/>
          </p:cNvGrpSpPr>
          <p:nvPr/>
        </p:nvGrpSpPr>
        <p:grpSpPr>
          <a:xfrm>
            <a:off x="2071048" y="2502945"/>
            <a:ext cx="1466879" cy="1676400"/>
            <a:chOff x="1230573" y="1890215"/>
            <a:chExt cx="1444388" cy="1650696"/>
          </a:xfrm>
        </p:grpSpPr>
        <p:sp>
          <p:nvSpPr>
            <p:cNvPr id="9" name="Oval 8"/>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Oval 11"/>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Date Placeholder 3"/>
          <p:cNvSpPr>
            <a:spLocks noGrp="1"/>
          </p:cNvSpPr>
          <p:nvPr>
            <p:ph type="dt" sz="half" idx="10"/>
          </p:nvPr>
        </p:nvSpPr>
        <p:spPr/>
        <p:txBody>
          <a:bodyPr/>
          <a:lstStyle/>
          <a:p>
            <a:fld id="{8DE7E8FB-09F9-CB43-B8AD-4C0D3D1FBC0F}" type="datetimeFigureOut">
              <a:rPr lang="en-US" smtClean="0"/>
              <a:pPr/>
              <a:t>1/13/11</a:t>
            </a:fld>
            <a:endParaRPr lang="en-US" dirty="0"/>
          </a:p>
        </p:txBody>
      </p:sp>
      <p:sp>
        <p:nvSpPr>
          <p:cNvPr id="5" name="Footer Placeholder 4"/>
          <p:cNvSpPr>
            <a:spLocks noGrp="1"/>
          </p:cNvSpPr>
          <p:nvPr>
            <p:ph type="ftr" sz="quarter" idx="11"/>
          </p:nvPr>
        </p:nvSpPr>
        <p:spPr>
          <a:xfrm>
            <a:off x="457200" y="6356350"/>
            <a:ext cx="2895600" cy="365125"/>
          </a:xfrm>
        </p:spPr>
        <p:txBody>
          <a:bodyPr/>
          <a:lstStyle/>
          <a:p>
            <a:endParaRPr lang="en-US" dirty="0"/>
          </a:p>
        </p:txBody>
      </p:sp>
      <p:sp>
        <p:nvSpPr>
          <p:cNvPr id="6" name="Slide Number Placeholder 5"/>
          <p:cNvSpPr>
            <a:spLocks noGrp="1"/>
          </p:cNvSpPr>
          <p:nvPr>
            <p:ph type="sldNum" sz="quarter" idx="12"/>
          </p:nvPr>
        </p:nvSpPr>
        <p:spPr>
          <a:xfrm>
            <a:off x="4267200" y="6356350"/>
            <a:ext cx="609600" cy="365125"/>
          </a:xfrm>
        </p:spPr>
        <p:txBody>
          <a:bodyPr vert="horz" lIns="91440" tIns="45720" rIns="91440" bIns="45720" rtlCol="0" anchor="ctr"/>
          <a:lstStyle>
            <a:lvl1pPr marL="0" algn="ctr" defTabSz="914400" rtl="0" eaLnBrk="1" latinLnBrk="0" hangingPunct="1">
              <a:defRPr sz="900" b="1" kern="1200">
                <a:solidFill>
                  <a:schemeClr val="bg1">
                    <a:lumMod val="75000"/>
                  </a:schemeClr>
                </a:solidFill>
                <a:latin typeface="+mn-lt"/>
                <a:ea typeface="+mn-ea"/>
                <a:cs typeface="+mn-cs"/>
              </a:defRPr>
            </a:lvl1pPr>
          </a:lstStyle>
          <a:p>
            <a:fld id="{DD3C5D6A-EF9A-E344-9199-12CC9A42FED6}" type="slidenum">
              <a:rPr lang="en-US" smtClean="0"/>
              <a:pPr/>
              <a:t>‹#›</a:t>
            </a:fld>
            <a:endParaRPr lang="en-US" dirty="0"/>
          </a:p>
        </p:txBody>
      </p:sp>
      <p:sp>
        <p:nvSpPr>
          <p:cNvPr id="13" name="Round Same Side Corner Rectangle 12"/>
          <p:cNvSpPr/>
          <p:nvPr/>
        </p:nvSpPr>
        <p:spPr>
          <a:xfrm rot="5400000" flipH="1">
            <a:off x="4572000" y="1603786"/>
            <a:ext cx="3474720" cy="3474720"/>
          </a:xfrm>
          <a:prstGeom prst="round2SameRect">
            <a:avLst>
              <a:gd name="adj1" fmla="val 3122"/>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4651248" y="1680881"/>
            <a:ext cx="3273552" cy="1640541"/>
          </a:xfrm>
        </p:spPr>
        <p:txBody>
          <a:bodyPr vert="horz" lIns="91440" tIns="0" rIns="91440" bIns="0" rtlCol="0" anchor="b" anchorCtr="0">
            <a:noAutofit/>
          </a:bodyPr>
          <a:lstStyle>
            <a:lvl1pPr algn="ctr" defTabSz="914400" rtl="0" eaLnBrk="1" latinLnBrk="0" hangingPunct="1">
              <a:lnSpc>
                <a:spcPts val="4000"/>
              </a:lnSpc>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651248" y="3384176"/>
            <a:ext cx="3273552" cy="530352"/>
          </a:xfrm>
        </p:spPr>
        <p:txBody>
          <a:bodyPr vert="horz" lIns="91440" tIns="0" rIns="91440" bIns="0" rtlCol="0">
            <a:normAutofit/>
          </a:bodyPr>
          <a:lstStyle>
            <a:lvl1pPr marL="0" indent="0" algn="ctr" defTabSz="914400" rtl="0" eaLnBrk="1" latinLnBrk="0" hangingPunct="1">
              <a:spcBef>
                <a:spcPts val="0"/>
              </a:spcBef>
              <a:buClr>
                <a:schemeClr val="accent1"/>
              </a:buClr>
              <a:buSzPct val="130000"/>
              <a:buFont typeface="Wingdings" pitchFamily="2" charset="2"/>
              <a:buNone/>
              <a:defRPr sz="14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3429001" y="450850"/>
            <a:ext cx="4922184" cy="4611688"/>
          </a:xfrm>
          <a:prstGeom prst="roundRect">
            <a:avLst>
              <a:gd name="adj" fmla="val 3826"/>
            </a:avLst>
          </a:prstGeom>
          <a:noFill/>
        </p:spPr>
        <p:txBody>
          <a:bodyPr/>
          <a:lstStyle>
            <a:lvl1pPr>
              <a:buNone/>
              <a:defRPr/>
            </a:lvl1pPr>
          </a:lstStyle>
          <a:p>
            <a:r>
              <a:rPr lang="en-US" dirty="0" smtClean="0"/>
              <a:t>Click icon to add picture</a:t>
            </a:r>
            <a:endParaRPr dirty="0"/>
          </a:p>
        </p:txBody>
      </p:sp>
      <p:sp>
        <p:nvSpPr>
          <p:cNvPr id="2" name="Title 1"/>
          <p:cNvSpPr>
            <a:spLocks noGrp="1"/>
          </p:cNvSpPr>
          <p:nvPr>
            <p:ph type="title"/>
          </p:nvPr>
        </p:nvSpPr>
        <p:spPr>
          <a:xfrm>
            <a:off x="3426758" y="5069541"/>
            <a:ext cx="4924425" cy="662519"/>
          </a:xfrm>
        </p:spPr>
        <p:txBody>
          <a:bodyPr anchor="b"/>
          <a:lstStyle>
            <a:lvl1pPr algn="l">
              <a:defRPr sz="1800" b="0"/>
            </a:lvl1pPr>
          </a:lstStyle>
          <a:p>
            <a:r>
              <a:rPr lang="en-US" smtClean="0"/>
              <a:t>Click to edit Master title style</a:t>
            </a:r>
            <a:endParaRPr/>
          </a:p>
        </p:txBody>
      </p:sp>
      <p:sp>
        <p:nvSpPr>
          <p:cNvPr id="4" name="Text Placeholder 3"/>
          <p:cNvSpPr>
            <a:spLocks noGrp="1"/>
          </p:cNvSpPr>
          <p:nvPr>
            <p:ph type="body" sz="half" idx="2"/>
          </p:nvPr>
        </p:nvSpPr>
        <p:spPr>
          <a:xfrm>
            <a:off x="3426759" y="5732060"/>
            <a:ext cx="4924425"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E7E8FB-09F9-CB43-B8AD-4C0D3D1FBC0F}" type="datetimeFigureOut">
              <a:rPr lang="en-US" smtClean="0"/>
              <a:pPr/>
              <a:t>1/13/11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3C5D6A-EF9A-E344-9199-12CC9A42FED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Alt.">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3021106" y="1609725"/>
            <a:ext cx="5343525" cy="2281238"/>
          </a:xfrm>
          <a:prstGeom prst="roundRect">
            <a:avLst>
              <a:gd name="adj" fmla="val 3826"/>
            </a:avLst>
          </a:prstGeom>
          <a:noFill/>
        </p:spPr>
        <p:txBody>
          <a:bodyPr/>
          <a:lstStyle>
            <a:lvl1pPr>
              <a:buNone/>
              <a:defRPr/>
            </a:lvl1pPr>
          </a:lstStyle>
          <a:p>
            <a:r>
              <a:rPr lang="en-US" dirty="0" smtClean="0"/>
              <a:t>Click icon to add picture</a:t>
            </a:r>
            <a:endParaRPr dirty="0"/>
          </a:p>
        </p:txBody>
      </p:sp>
      <p:sp>
        <p:nvSpPr>
          <p:cNvPr id="2" name="Title 1"/>
          <p:cNvSpPr>
            <a:spLocks noGrp="1"/>
          </p:cNvSpPr>
          <p:nvPr>
            <p:ph type="title"/>
          </p:nvPr>
        </p:nvSpPr>
        <p:spPr>
          <a:xfrm>
            <a:off x="2948318" y="3904812"/>
            <a:ext cx="5416313" cy="681892"/>
          </a:xfrm>
        </p:spPr>
        <p:txBody>
          <a:bodyPr anchor="b"/>
          <a:lstStyle>
            <a:lvl1pPr algn="l">
              <a:defRPr sz="1800" b="0"/>
            </a:lvl1pPr>
          </a:lstStyle>
          <a:p>
            <a:r>
              <a:rPr lang="en-US" smtClean="0"/>
              <a:t>Click to edit Master title style</a:t>
            </a:r>
            <a:endParaRPr/>
          </a:p>
        </p:txBody>
      </p:sp>
      <p:sp>
        <p:nvSpPr>
          <p:cNvPr id="4" name="Text Placeholder 3"/>
          <p:cNvSpPr>
            <a:spLocks noGrp="1"/>
          </p:cNvSpPr>
          <p:nvPr>
            <p:ph type="body" sz="half" idx="2"/>
          </p:nvPr>
        </p:nvSpPr>
        <p:spPr>
          <a:xfrm>
            <a:off x="2948319" y="4586704"/>
            <a:ext cx="5416313"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E7E8FB-09F9-CB43-B8AD-4C0D3D1FBC0F}" type="datetimeFigureOut">
              <a:rPr lang="en-US" smtClean="0"/>
              <a:pPr/>
              <a:t>1/13/11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3C5D6A-EF9A-E344-9199-12CC9A42FED6}"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3021106" y="443552"/>
            <a:ext cx="5343525" cy="2281238"/>
          </a:xfrm>
          <a:prstGeom prst="round2SameRect">
            <a:avLst>
              <a:gd name="adj1" fmla="val 5300"/>
              <a:gd name="adj2" fmla="val 0"/>
            </a:avLst>
          </a:prstGeom>
          <a:noFill/>
        </p:spPr>
        <p:txBody>
          <a:bodyPr/>
          <a:lstStyle>
            <a:lvl1pPr marL="0" indent="0">
              <a:buNone/>
              <a:defRPr/>
            </a:lvl1pPr>
          </a:lstStyle>
          <a:p>
            <a:r>
              <a:rPr lang="en-US" dirty="0" smtClean="0"/>
              <a:t>Click icon to add picture</a:t>
            </a:r>
            <a:endParaRPr dirty="0"/>
          </a:p>
        </p:txBody>
      </p:sp>
      <p:sp>
        <p:nvSpPr>
          <p:cNvPr id="2" name="Title 1"/>
          <p:cNvSpPr>
            <a:spLocks noGrp="1"/>
          </p:cNvSpPr>
          <p:nvPr>
            <p:ph type="title"/>
          </p:nvPr>
        </p:nvSpPr>
        <p:spPr>
          <a:xfrm>
            <a:off x="2948318" y="5055855"/>
            <a:ext cx="5416313" cy="681892"/>
          </a:xfrm>
        </p:spPr>
        <p:txBody>
          <a:bodyPr anchor="b"/>
          <a:lstStyle>
            <a:lvl1pPr algn="l">
              <a:defRPr sz="1800" b="0"/>
            </a:lvl1pPr>
          </a:lstStyle>
          <a:p>
            <a:r>
              <a:rPr lang="en-US" smtClean="0"/>
              <a:t>Click to edit Master title style</a:t>
            </a:r>
            <a:endParaRPr/>
          </a:p>
        </p:txBody>
      </p:sp>
      <p:sp>
        <p:nvSpPr>
          <p:cNvPr id="4" name="Text Placeholder 3"/>
          <p:cNvSpPr>
            <a:spLocks noGrp="1"/>
          </p:cNvSpPr>
          <p:nvPr>
            <p:ph type="body" sz="half" idx="2"/>
          </p:nvPr>
        </p:nvSpPr>
        <p:spPr>
          <a:xfrm>
            <a:off x="2948319" y="5737747"/>
            <a:ext cx="5416313"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E7E8FB-09F9-CB43-B8AD-4C0D3D1FBC0F}" type="datetimeFigureOut">
              <a:rPr lang="en-US" smtClean="0"/>
              <a:pPr/>
              <a:t>1/13/11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3C5D6A-EF9A-E344-9199-12CC9A42FED6}" type="slidenum">
              <a:rPr lang="en-US" smtClean="0"/>
              <a:pPr/>
              <a:t>‹#›</a:t>
            </a:fld>
            <a:endParaRPr lang="en-US" dirty="0"/>
          </a:p>
        </p:txBody>
      </p:sp>
      <p:sp>
        <p:nvSpPr>
          <p:cNvPr id="13" name="Picture Placeholder 11"/>
          <p:cNvSpPr>
            <a:spLocks noGrp="1"/>
          </p:cNvSpPr>
          <p:nvPr>
            <p:ph type="pic" sz="quarter" idx="14"/>
          </p:nvPr>
        </p:nvSpPr>
        <p:spPr>
          <a:xfrm flipH="1" flipV="1">
            <a:off x="3021106" y="2756848"/>
            <a:ext cx="2642616" cy="2281238"/>
          </a:xfrm>
          <a:prstGeom prst="round1Rect">
            <a:avLst>
              <a:gd name="adj" fmla="val 9488"/>
            </a:avLst>
          </a:prstGeom>
          <a:blipFill dpi="0" rotWithShape="0">
            <a:blip r:embed="rId2" cstate="print"/>
            <a:srcRect/>
            <a:stretch>
              <a:fillRect/>
            </a:stretch>
          </a:blipFill>
        </p:spPr>
        <p:txBody>
          <a:bodyPr vert="horz" lIns="91440" tIns="45720" rIns="91440" bIns="45720" rtlCol="0" anchor="b" anchorCtr="1">
            <a:normAutofit/>
            <a:scene3d>
              <a:camera prst="orthographicFront">
                <a:rot lat="0" lon="0" rev="10800000"/>
              </a:camera>
              <a:lightRig rig="threePt" dir="t"/>
            </a:scene3d>
          </a:bodyPr>
          <a:lstStyle>
            <a:lvl1pPr marL="0" indent="0" algn="l" defTabSz="914400" rtl="0" eaLnBrk="1" latinLnBrk="0" hangingPunct="1">
              <a:spcBef>
                <a:spcPts val="1800"/>
              </a:spcBef>
              <a:buClr>
                <a:schemeClr val="accent1"/>
              </a:buClr>
              <a:buSzPct val="130000"/>
              <a:buFont typeface="Wingdings" pitchFamily="2" charset="2"/>
              <a:buNone/>
              <a:defRPr sz="1600" kern="1200">
                <a:solidFill>
                  <a:schemeClr val="tx1">
                    <a:lumMod val="75000"/>
                    <a:lumOff val="25000"/>
                  </a:schemeClr>
                </a:solidFill>
                <a:latin typeface="+mn-lt"/>
                <a:ea typeface="+mn-ea"/>
                <a:cs typeface="+mn-cs"/>
              </a:defRPr>
            </a:lvl1pPr>
          </a:lstStyle>
          <a:p>
            <a:r>
              <a:rPr lang="en-US" dirty="0" smtClean="0"/>
              <a:t>Click icon to add picture</a:t>
            </a:r>
            <a:endParaRPr dirty="0"/>
          </a:p>
        </p:txBody>
      </p:sp>
      <p:sp>
        <p:nvSpPr>
          <p:cNvPr id="14" name="Picture Placeholder 11"/>
          <p:cNvSpPr>
            <a:spLocks noGrp="1"/>
          </p:cNvSpPr>
          <p:nvPr>
            <p:ph type="pic" sz="quarter" idx="15"/>
          </p:nvPr>
        </p:nvSpPr>
        <p:spPr>
          <a:xfrm flipV="1">
            <a:off x="5722015" y="2756848"/>
            <a:ext cx="2642616" cy="2281238"/>
          </a:xfrm>
          <a:prstGeom prst="round1Rect">
            <a:avLst>
              <a:gd name="adj" fmla="val 9488"/>
            </a:avLst>
          </a:prstGeom>
          <a:blipFill dpi="0" rotWithShape="0">
            <a:blip r:embed="rId2" cstate="print"/>
            <a:srcRect/>
            <a:stretch>
              <a:fillRect/>
            </a:stretch>
          </a:blipFill>
        </p:spPr>
        <p:txBody>
          <a:bodyPr vert="horz" lIns="91440" tIns="45720" rIns="91440" bIns="45720" rtlCol="0" anchor="b" anchorCtr="1">
            <a:normAutofit/>
            <a:scene3d>
              <a:camera prst="orthographicFront">
                <a:rot lat="0" lon="0" rev="10800000"/>
              </a:camera>
              <a:lightRig rig="threePt" dir="t"/>
            </a:scene3d>
          </a:bodyPr>
          <a:lstStyle>
            <a:lvl1pPr marL="0" indent="0" algn="l" defTabSz="914400" rtl="0" eaLnBrk="1" latinLnBrk="0" hangingPunct="1">
              <a:spcBef>
                <a:spcPts val="1800"/>
              </a:spcBef>
              <a:buClr>
                <a:schemeClr val="accent1"/>
              </a:buClr>
              <a:buSzPct val="130000"/>
              <a:buFont typeface="Wingdings" pitchFamily="2" charset="2"/>
              <a:buNone/>
              <a:defRPr sz="1600" kern="1200">
                <a:solidFill>
                  <a:schemeClr val="tx1">
                    <a:lumMod val="75000"/>
                    <a:lumOff val="25000"/>
                  </a:schemeClr>
                </a:solidFill>
                <a:latin typeface="+mn-lt"/>
                <a:ea typeface="+mn-ea"/>
                <a:cs typeface="+mn-cs"/>
              </a:defRPr>
            </a:lvl1pPr>
          </a:lstStyle>
          <a:p>
            <a:r>
              <a:rPr lang="en-US" dirty="0" smtClean="0"/>
              <a:t>Click icon to add picture</a:t>
            </a:r>
            <a:endParaRPr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Pictures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48318" y="5055855"/>
            <a:ext cx="5416313" cy="681892"/>
          </a:xfrm>
        </p:spPr>
        <p:txBody>
          <a:bodyPr anchor="b"/>
          <a:lstStyle>
            <a:lvl1pPr algn="l">
              <a:defRPr sz="1800" b="0"/>
            </a:lvl1pPr>
          </a:lstStyle>
          <a:p>
            <a:r>
              <a:rPr lang="en-US" smtClean="0"/>
              <a:t>Click to edit Master title style</a:t>
            </a:r>
            <a:endParaRPr/>
          </a:p>
        </p:txBody>
      </p:sp>
      <p:sp>
        <p:nvSpPr>
          <p:cNvPr id="4" name="Text Placeholder 3"/>
          <p:cNvSpPr>
            <a:spLocks noGrp="1"/>
          </p:cNvSpPr>
          <p:nvPr>
            <p:ph type="body" sz="half" idx="2"/>
          </p:nvPr>
        </p:nvSpPr>
        <p:spPr>
          <a:xfrm>
            <a:off x="2948319" y="5737747"/>
            <a:ext cx="5416313"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E7E8FB-09F9-CB43-B8AD-4C0D3D1FBC0F}" type="datetimeFigureOut">
              <a:rPr lang="en-US" smtClean="0"/>
              <a:pPr/>
              <a:t>1/13/11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3C5D6A-EF9A-E344-9199-12CC9A42FED6}" type="slidenum">
              <a:rPr lang="en-US" smtClean="0"/>
              <a:pPr/>
              <a:t>‹#›</a:t>
            </a:fld>
            <a:endParaRPr lang="en-US" dirty="0"/>
          </a:p>
        </p:txBody>
      </p:sp>
      <p:sp>
        <p:nvSpPr>
          <p:cNvPr id="13" name="Picture Placeholder 11"/>
          <p:cNvSpPr>
            <a:spLocks noGrp="1"/>
          </p:cNvSpPr>
          <p:nvPr>
            <p:ph type="pic" sz="quarter" idx="14"/>
          </p:nvPr>
        </p:nvSpPr>
        <p:spPr>
          <a:xfrm flipH="1" flipV="1">
            <a:off x="3021106" y="2756848"/>
            <a:ext cx="2642616" cy="2281238"/>
          </a:xfrm>
          <a:prstGeom prst="round1Rect">
            <a:avLst>
              <a:gd name="adj" fmla="val 9488"/>
            </a:avLst>
          </a:prstGeom>
          <a:blipFill dpi="0" rotWithShape="0">
            <a:blip r:embed="rId2" cstate="print"/>
            <a:srcRect/>
            <a:stretch>
              <a:fillRect/>
            </a:stretch>
          </a:blipFill>
        </p:spPr>
        <p:txBody>
          <a:bodyPr vert="horz" anchor="b" anchorCtr="1">
            <a:normAutofit/>
            <a:scene3d>
              <a:camera prst="orthographicFront">
                <a:rot lat="0" lon="0" rev="10800000"/>
              </a:camera>
              <a:lightRig rig="threePt" dir="t"/>
            </a:scene3d>
          </a:bodyPr>
          <a:lstStyle>
            <a:lvl1pPr marL="0" indent="0">
              <a:buNone/>
              <a:defRPr sz="1600"/>
            </a:lvl1pPr>
          </a:lstStyle>
          <a:p>
            <a:r>
              <a:rPr lang="en-US" dirty="0" smtClean="0"/>
              <a:t>Click icon to add picture</a:t>
            </a:r>
            <a:endParaRPr dirty="0"/>
          </a:p>
        </p:txBody>
      </p:sp>
      <p:sp>
        <p:nvSpPr>
          <p:cNvPr id="14" name="Picture Placeholder 11"/>
          <p:cNvSpPr>
            <a:spLocks noGrp="1"/>
          </p:cNvSpPr>
          <p:nvPr>
            <p:ph type="pic" sz="quarter" idx="15"/>
          </p:nvPr>
        </p:nvSpPr>
        <p:spPr>
          <a:xfrm flipV="1">
            <a:off x="5723362" y="2756848"/>
            <a:ext cx="2642616" cy="2281238"/>
          </a:xfrm>
          <a:prstGeom prst="round1Rect">
            <a:avLst>
              <a:gd name="adj" fmla="val 9488"/>
            </a:avLst>
          </a:prstGeom>
          <a:blipFill dpi="0" rotWithShape="0">
            <a:blip r:embed="rId2" cstate="print"/>
            <a:srcRect/>
            <a:stretch>
              <a:fillRect/>
            </a:stretch>
          </a:blipFill>
        </p:spPr>
        <p:txBody>
          <a:bodyPr vert="horz" anchor="b" anchorCtr="1">
            <a:normAutofit/>
            <a:scene3d>
              <a:camera prst="orthographicFront">
                <a:rot lat="0" lon="0" rev="10800000"/>
              </a:camera>
              <a:lightRig rig="threePt" dir="t"/>
            </a:scene3d>
          </a:bodyPr>
          <a:lstStyle>
            <a:lvl1pPr marL="0" indent="0">
              <a:buNone/>
              <a:defRPr sz="1600"/>
            </a:lvl1pPr>
          </a:lstStyle>
          <a:p>
            <a:r>
              <a:rPr lang="en-US" dirty="0" smtClean="0"/>
              <a:t>Click icon to add picture</a:t>
            </a:r>
            <a:endParaRPr dirty="0"/>
          </a:p>
        </p:txBody>
      </p:sp>
      <p:sp>
        <p:nvSpPr>
          <p:cNvPr id="10" name="Picture Placeholder 11"/>
          <p:cNvSpPr>
            <a:spLocks noGrp="1"/>
          </p:cNvSpPr>
          <p:nvPr>
            <p:ph type="pic" sz="quarter" idx="16"/>
          </p:nvPr>
        </p:nvSpPr>
        <p:spPr>
          <a:xfrm flipH="1">
            <a:off x="3021106" y="437202"/>
            <a:ext cx="2642616" cy="2281238"/>
          </a:xfrm>
          <a:prstGeom prst="round1Rect">
            <a:avLst>
              <a:gd name="adj" fmla="val 9488"/>
            </a:avLst>
          </a:prstGeom>
          <a:blipFill dpi="0" rotWithShape="0">
            <a:blip r:embed="rId2" cstate="print"/>
            <a:srcRect/>
            <a:stretch>
              <a:fillRect/>
            </a:stretch>
          </a:blipFill>
        </p:spPr>
        <p:txBody>
          <a:bodyPr vert="horz" anchor="t" anchorCtr="1">
            <a:normAutofit/>
          </a:bodyPr>
          <a:lstStyle>
            <a:lvl1pPr marL="0" indent="0">
              <a:buNone/>
              <a:defRPr sz="1600"/>
            </a:lvl1pPr>
          </a:lstStyle>
          <a:p>
            <a:r>
              <a:rPr lang="en-US" dirty="0" smtClean="0"/>
              <a:t>Click icon to add picture</a:t>
            </a:r>
            <a:endParaRPr dirty="0"/>
          </a:p>
        </p:txBody>
      </p:sp>
      <p:sp>
        <p:nvSpPr>
          <p:cNvPr id="11" name="Picture Placeholder 11"/>
          <p:cNvSpPr>
            <a:spLocks noGrp="1"/>
          </p:cNvSpPr>
          <p:nvPr>
            <p:ph type="pic" sz="quarter" idx="17"/>
          </p:nvPr>
        </p:nvSpPr>
        <p:spPr>
          <a:xfrm>
            <a:off x="5723362" y="437202"/>
            <a:ext cx="2642616" cy="2281238"/>
          </a:xfrm>
          <a:prstGeom prst="round1Rect">
            <a:avLst>
              <a:gd name="adj" fmla="val 9488"/>
            </a:avLst>
          </a:prstGeom>
          <a:blipFill dpi="0" rotWithShape="0">
            <a:blip r:embed="rId2" cstate="print"/>
            <a:srcRect/>
            <a:stretch>
              <a:fillRect/>
            </a:stretch>
          </a:blipFill>
        </p:spPr>
        <p:txBody>
          <a:bodyPr vert="horz" anchor="t" anchorCtr="1">
            <a:normAutofit/>
          </a:bodyPr>
          <a:lstStyle>
            <a:lvl1pPr marL="0" indent="0">
              <a:buNone/>
              <a:defRPr sz="1600"/>
            </a:lvl1pPr>
          </a:lstStyle>
          <a:p>
            <a:r>
              <a:rPr lang="en-US" dirty="0" smtClean="0"/>
              <a:t>Click icon to add picture</a:t>
            </a:r>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2 Captions">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840505" y="1112198"/>
            <a:ext cx="2524126" cy="1998756"/>
          </a:xfrm>
        </p:spPr>
        <p:txBody>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E7E8FB-09F9-CB43-B8AD-4C0D3D1FBC0F}" type="datetimeFigureOut">
              <a:rPr lang="en-US" smtClean="0"/>
              <a:pPr/>
              <a:t>1/13/11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3C5D6A-EF9A-E344-9199-12CC9A42FED6}" type="slidenum">
              <a:rPr lang="en-US" smtClean="0"/>
              <a:pPr/>
              <a:t>‹#›</a:t>
            </a:fld>
            <a:endParaRPr lang="en-US" dirty="0"/>
          </a:p>
        </p:txBody>
      </p:sp>
      <p:sp>
        <p:nvSpPr>
          <p:cNvPr id="12" name="Picture Placeholder 11"/>
          <p:cNvSpPr>
            <a:spLocks noGrp="1"/>
          </p:cNvSpPr>
          <p:nvPr>
            <p:ph type="pic" sz="quarter" idx="13"/>
          </p:nvPr>
        </p:nvSpPr>
        <p:spPr>
          <a:xfrm>
            <a:off x="3021107" y="443551"/>
            <a:ext cx="2743200" cy="2968389"/>
          </a:xfrm>
          <a:prstGeom prst="round2SameRect">
            <a:avLst>
              <a:gd name="adj1" fmla="val 5300"/>
              <a:gd name="adj2" fmla="val 0"/>
            </a:avLst>
          </a:prstGeom>
          <a:noFill/>
        </p:spPr>
        <p:txBody>
          <a:bodyPr anchor="t" anchorCtr="1">
            <a:normAutofit/>
          </a:bodyPr>
          <a:lstStyle>
            <a:lvl1pPr marL="0" indent="0">
              <a:buNone/>
              <a:defRPr sz="1600"/>
            </a:lvl1pPr>
          </a:lstStyle>
          <a:p>
            <a:r>
              <a:rPr lang="en-US" dirty="0" smtClean="0"/>
              <a:t>Click icon to add picture</a:t>
            </a:r>
            <a:endParaRPr dirty="0"/>
          </a:p>
        </p:txBody>
      </p:sp>
      <p:sp>
        <p:nvSpPr>
          <p:cNvPr id="15" name="Picture Placeholder 11"/>
          <p:cNvSpPr>
            <a:spLocks noGrp="1"/>
          </p:cNvSpPr>
          <p:nvPr>
            <p:ph type="pic" sz="quarter" idx="14"/>
          </p:nvPr>
        </p:nvSpPr>
        <p:spPr>
          <a:xfrm flipV="1">
            <a:off x="3021107" y="3442648"/>
            <a:ext cx="2743200" cy="2968389"/>
          </a:xfrm>
          <a:prstGeom prst="round2SameRect">
            <a:avLst>
              <a:gd name="adj1" fmla="val 5300"/>
              <a:gd name="adj2" fmla="val 0"/>
            </a:avLst>
          </a:prstGeom>
          <a:blipFill dpi="0" rotWithShape="0">
            <a:blip r:embed="rId2" cstate="print"/>
            <a:srcRect/>
            <a:stretch>
              <a:fillRect/>
            </a:stretch>
          </a:blipFill>
        </p:spPr>
        <p:txBody>
          <a:bodyPr anchor="b" anchorCtr="1">
            <a:normAutofit/>
            <a:scene3d>
              <a:camera prst="orthographicFront">
                <a:rot lat="0" lon="0" rev="10800000"/>
              </a:camera>
              <a:lightRig rig="threePt" dir="t"/>
            </a:scene3d>
          </a:bodyPr>
          <a:lstStyle>
            <a:lvl1pPr marL="0" indent="0">
              <a:buNone/>
              <a:defRPr sz="1600"/>
            </a:lvl1pPr>
          </a:lstStyle>
          <a:p>
            <a:r>
              <a:rPr lang="en-US" dirty="0" smtClean="0"/>
              <a:t>Click icon to add picture</a:t>
            </a:r>
            <a:endParaRPr dirty="0"/>
          </a:p>
        </p:txBody>
      </p:sp>
      <p:sp>
        <p:nvSpPr>
          <p:cNvPr id="17" name="Text Placeholder 3"/>
          <p:cNvSpPr>
            <a:spLocks noGrp="1"/>
          </p:cNvSpPr>
          <p:nvPr>
            <p:ph type="body" sz="half" idx="15"/>
          </p:nvPr>
        </p:nvSpPr>
        <p:spPr>
          <a:xfrm>
            <a:off x="5840505" y="4108759"/>
            <a:ext cx="2524126" cy="1998756"/>
          </a:xfrm>
        </p:spPr>
        <p:txBody>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6"/>
          </p:nvPr>
        </p:nvSpPr>
        <p:spPr>
          <a:xfrm>
            <a:off x="5840505" y="3442648"/>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3"/>
          <p:cNvSpPr>
            <a:spLocks noGrp="1"/>
          </p:cNvSpPr>
          <p:nvPr>
            <p:ph type="body" sz="half" idx="17"/>
          </p:nvPr>
        </p:nvSpPr>
        <p:spPr>
          <a:xfrm>
            <a:off x="5840505" y="443551"/>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3 Captions">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840505" y="1112198"/>
            <a:ext cx="2524126" cy="989959"/>
          </a:xfrm>
        </p:spPr>
        <p:txBody>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E7E8FB-09F9-CB43-B8AD-4C0D3D1FBC0F}" type="datetimeFigureOut">
              <a:rPr lang="en-US" smtClean="0"/>
              <a:pPr/>
              <a:t>1/13/11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3C5D6A-EF9A-E344-9199-12CC9A42FED6}" type="slidenum">
              <a:rPr lang="en-US" smtClean="0"/>
              <a:pPr/>
              <a:t>‹#›</a:t>
            </a:fld>
            <a:endParaRPr lang="en-US" dirty="0"/>
          </a:p>
        </p:txBody>
      </p:sp>
      <p:sp>
        <p:nvSpPr>
          <p:cNvPr id="12" name="Picture Placeholder 11"/>
          <p:cNvSpPr>
            <a:spLocks noGrp="1"/>
          </p:cNvSpPr>
          <p:nvPr>
            <p:ph type="pic" sz="quarter" idx="13"/>
          </p:nvPr>
        </p:nvSpPr>
        <p:spPr>
          <a:xfrm>
            <a:off x="3021107" y="443551"/>
            <a:ext cx="2743200" cy="1956816"/>
          </a:xfrm>
          <a:prstGeom prst="round2SameRect">
            <a:avLst>
              <a:gd name="adj1" fmla="val 5300"/>
              <a:gd name="adj2" fmla="val 0"/>
            </a:avLst>
          </a:prstGeom>
          <a:noFill/>
        </p:spPr>
        <p:txBody>
          <a:bodyPr anchor="t" anchorCtr="1">
            <a:normAutofit/>
          </a:bodyPr>
          <a:lstStyle>
            <a:lvl1pPr marL="0" indent="0">
              <a:buNone/>
              <a:defRPr sz="1600"/>
            </a:lvl1pPr>
          </a:lstStyle>
          <a:p>
            <a:r>
              <a:rPr lang="en-US" dirty="0" smtClean="0"/>
              <a:t>Click icon to add picture</a:t>
            </a:r>
            <a:endParaRPr dirty="0"/>
          </a:p>
        </p:txBody>
      </p:sp>
      <p:sp>
        <p:nvSpPr>
          <p:cNvPr id="15" name="Picture Placeholder 11"/>
          <p:cNvSpPr>
            <a:spLocks noGrp="1"/>
          </p:cNvSpPr>
          <p:nvPr>
            <p:ph type="pic" sz="quarter" idx="14"/>
          </p:nvPr>
        </p:nvSpPr>
        <p:spPr>
          <a:xfrm flipV="1">
            <a:off x="3021107" y="4462815"/>
            <a:ext cx="2743200" cy="1956816"/>
          </a:xfrm>
          <a:prstGeom prst="round2SameRect">
            <a:avLst>
              <a:gd name="adj1" fmla="val 5300"/>
              <a:gd name="adj2" fmla="val 0"/>
            </a:avLst>
          </a:prstGeom>
          <a:blipFill dpi="0" rotWithShape="0">
            <a:blip r:embed="rId2" cstate="print"/>
            <a:srcRect/>
            <a:stretch>
              <a:fillRect/>
            </a:stretch>
          </a:blipFill>
        </p:spPr>
        <p:txBody>
          <a:bodyPr anchor="b" anchorCtr="1">
            <a:normAutofit/>
            <a:scene3d>
              <a:camera prst="orthographicFront">
                <a:rot lat="0" lon="0" rev="10800000"/>
              </a:camera>
              <a:lightRig rig="threePt" dir="t"/>
            </a:scene3d>
          </a:bodyPr>
          <a:lstStyle>
            <a:lvl1pPr marL="0" indent="0">
              <a:buNone/>
              <a:defRPr sz="1600"/>
            </a:lvl1pPr>
          </a:lstStyle>
          <a:p>
            <a:r>
              <a:rPr lang="en-US" dirty="0" smtClean="0"/>
              <a:t>Click icon to add picture</a:t>
            </a:r>
            <a:endParaRPr dirty="0"/>
          </a:p>
        </p:txBody>
      </p:sp>
      <p:sp>
        <p:nvSpPr>
          <p:cNvPr id="22" name="Text Placeholder 3"/>
          <p:cNvSpPr>
            <a:spLocks noGrp="1"/>
          </p:cNvSpPr>
          <p:nvPr>
            <p:ph type="body" sz="half" idx="17"/>
          </p:nvPr>
        </p:nvSpPr>
        <p:spPr>
          <a:xfrm>
            <a:off x="5840505" y="443551"/>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Picture Placeholder 11"/>
          <p:cNvSpPr>
            <a:spLocks noGrp="1"/>
          </p:cNvSpPr>
          <p:nvPr>
            <p:ph type="pic" sz="quarter" idx="18"/>
          </p:nvPr>
        </p:nvSpPr>
        <p:spPr>
          <a:xfrm>
            <a:off x="3021107" y="2452048"/>
            <a:ext cx="2743200" cy="1956816"/>
          </a:xfrm>
          <a:prstGeom prst="rect">
            <a:avLst/>
          </a:prstGeom>
          <a:noFill/>
        </p:spPr>
        <p:txBody>
          <a:bodyPr anchor="t" anchorCtr="1">
            <a:normAutofit/>
          </a:bodyPr>
          <a:lstStyle>
            <a:lvl1pPr marL="0" indent="0">
              <a:buNone/>
              <a:defRPr sz="1600"/>
            </a:lvl1pPr>
          </a:lstStyle>
          <a:p>
            <a:r>
              <a:rPr lang="en-US" dirty="0" smtClean="0"/>
              <a:t>Click icon to add picture</a:t>
            </a:r>
            <a:endParaRPr dirty="0"/>
          </a:p>
        </p:txBody>
      </p:sp>
      <p:sp>
        <p:nvSpPr>
          <p:cNvPr id="13" name="Text Placeholder 3"/>
          <p:cNvSpPr>
            <a:spLocks noGrp="1"/>
          </p:cNvSpPr>
          <p:nvPr>
            <p:ph type="body" sz="half" idx="19"/>
          </p:nvPr>
        </p:nvSpPr>
        <p:spPr>
          <a:xfrm>
            <a:off x="5840505" y="3133941"/>
            <a:ext cx="2524126" cy="989959"/>
          </a:xfrm>
        </p:spPr>
        <p:txBody>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3"/>
          <p:cNvSpPr>
            <a:spLocks noGrp="1"/>
          </p:cNvSpPr>
          <p:nvPr>
            <p:ph type="body" sz="half" idx="20"/>
          </p:nvPr>
        </p:nvSpPr>
        <p:spPr>
          <a:xfrm>
            <a:off x="5840505" y="2452048"/>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21"/>
          </p:nvPr>
        </p:nvSpPr>
        <p:spPr>
          <a:xfrm>
            <a:off x="5840505" y="5135813"/>
            <a:ext cx="2524126" cy="989959"/>
          </a:xfrm>
        </p:spPr>
        <p:txBody>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8" name="Text Placeholder 3"/>
          <p:cNvSpPr>
            <a:spLocks noGrp="1"/>
          </p:cNvSpPr>
          <p:nvPr>
            <p:ph type="body" sz="half" idx="22"/>
          </p:nvPr>
        </p:nvSpPr>
        <p:spPr>
          <a:xfrm>
            <a:off x="5840505" y="4462815"/>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440206" y="685800"/>
            <a:ext cx="4924424" cy="886968"/>
          </a:xfrm>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3440206" y="2020888"/>
            <a:ext cx="4924425" cy="41068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DE7E8FB-09F9-CB43-B8AD-4C0D3D1FBC0F}" type="datetimeFigureOut">
              <a:rPr lang="en-US" smtClean="0"/>
              <a:pPr/>
              <a:t>1/13/11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3C5D6A-EF9A-E344-9199-12CC9A42FED6}"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24800" y="750580"/>
            <a:ext cx="914400" cy="5381934"/>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3467100" y="749300"/>
            <a:ext cx="3924300" cy="53768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DE7E8FB-09F9-CB43-B8AD-4C0D3D1FBC0F}" type="datetimeFigureOut">
              <a:rPr lang="en-US" smtClean="0"/>
              <a:pPr/>
              <a:t>1/13/11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3C5D6A-EF9A-E344-9199-12CC9A42FED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DE7E8FB-09F9-CB43-B8AD-4C0D3D1FBC0F}" type="datetimeFigureOut">
              <a:rPr lang="en-US" smtClean="0"/>
              <a:pPr/>
              <a:t>1/13/11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3C5D6A-EF9A-E344-9199-12CC9A42FED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DE7E8FB-09F9-CB43-B8AD-4C0D3D1FBC0F}" type="datetimeFigureOut">
              <a:rPr lang="en-US" smtClean="0"/>
              <a:pPr/>
              <a:t>1/13/11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267200" y="6356350"/>
            <a:ext cx="609600" cy="365125"/>
          </a:xfrm>
        </p:spPr>
        <p:txBody>
          <a:bodyPr/>
          <a:lstStyle>
            <a:lvl1pPr algn="ctr">
              <a:defRPr sz="900">
                <a:solidFill>
                  <a:schemeClr val="bg1">
                    <a:lumMod val="75000"/>
                  </a:schemeClr>
                </a:solidFill>
              </a:defRPr>
            </a:lvl1pPr>
          </a:lstStyle>
          <a:p>
            <a:fld id="{DD3C5D6A-EF9A-E344-9199-12CC9A42FED6}" type="slidenum">
              <a:rPr lang="en-US" smtClean="0"/>
              <a:pPr/>
              <a:t>‹#›</a:t>
            </a:fld>
            <a:endParaRPr lang="en-US" dirty="0"/>
          </a:p>
        </p:txBody>
      </p:sp>
      <p:sp>
        <p:nvSpPr>
          <p:cNvPr id="7" name="Round Same Side Corner Rectangle 6"/>
          <p:cNvSpPr/>
          <p:nvPr/>
        </p:nvSpPr>
        <p:spPr>
          <a:xfrm rot="16200000">
            <a:off x="1066801" y="1603786"/>
            <a:ext cx="3474720" cy="3474720"/>
          </a:xfrm>
          <a:prstGeom prst="round2SameRect">
            <a:avLst>
              <a:gd name="adj1" fmla="val 3122"/>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Picture Placeholder 8"/>
          <p:cNvSpPr>
            <a:spLocks noGrp="1"/>
          </p:cNvSpPr>
          <p:nvPr>
            <p:ph type="pic" sz="quarter" idx="13"/>
          </p:nvPr>
        </p:nvSpPr>
        <p:spPr>
          <a:xfrm rot="5400000">
            <a:off x="4585448" y="1603786"/>
            <a:ext cx="3474720" cy="3474720"/>
          </a:xfrm>
          <a:prstGeom prst="round2SameRect">
            <a:avLst>
              <a:gd name="adj1" fmla="val 3096"/>
              <a:gd name="adj2" fmla="val 0"/>
            </a:avLst>
          </a:prstGeom>
          <a:blipFill dpi="0" rotWithShape="0">
            <a:blip r:embed="rId2" cstate="print"/>
            <a:srcRect/>
            <a:stretch>
              <a:fillRect/>
            </a:stretch>
          </a:blipFill>
          <a:ln>
            <a:noFill/>
          </a:ln>
        </p:spPr>
        <p:txBody>
          <a:bodyPr vert="vert270"/>
          <a:lstStyle>
            <a:lvl1pPr marL="0" indent="0">
              <a:buNone/>
              <a:defRPr/>
            </a:lvl1pPr>
          </a:lstStyle>
          <a:p>
            <a:r>
              <a:rPr lang="en-US" dirty="0" smtClean="0"/>
              <a:t>Click icon to add picture</a:t>
            </a:r>
            <a:endParaRPr dirty="0"/>
          </a:p>
        </p:txBody>
      </p:sp>
      <p:grpSp>
        <p:nvGrpSpPr>
          <p:cNvPr id="8" name="Group 25"/>
          <p:cNvGrpSpPr>
            <a:grpSpLocks noChangeAspect="1"/>
          </p:cNvGrpSpPr>
          <p:nvPr/>
        </p:nvGrpSpPr>
        <p:grpSpPr>
          <a:xfrm>
            <a:off x="2071048" y="1842448"/>
            <a:ext cx="1466879" cy="1676400"/>
            <a:chOff x="1230573" y="1890215"/>
            <a:chExt cx="1444388" cy="1650696"/>
          </a:xfrm>
        </p:grpSpPr>
        <p:sp>
          <p:nvSpPr>
            <p:cNvPr id="27" name="Oval 26"/>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Oval 27"/>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Oval 28"/>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Oval 29"/>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156447" y="3114115"/>
            <a:ext cx="3276600" cy="1162050"/>
          </a:xfrm>
        </p:spPr>
        <p:txBody>
          <a:bodyPr tIns="0" bIns="0" anchor="b" anchorCtr="0">
            <a:noAutofit/>
          </a:bodyPr>
          <a:lstStyle>
            <a:lvl1pPr algn="ctr">
              <a:lnSpc>
                <a:spcPts val="4000"/>
              </a:lnSpc>
              <a:defRPr sz="36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a:off x="1156447" y="4343400"/>
            <a:ext cx="3276600" cy="533400"/>
          </a:xfrm>
        </p:spPr>
        <p:txBody>
          <a:bodyPr tIns="0" bIns="0">
            <a:normAutofit/>
          </a:bodyPr>
          <a:lstStyle>
            <a:lvl1pPr marL="0" indent="0" algn="ctr">
              <a:spcBef>
                <a:spcPct val="0"/>
              </a:spcBef>
              <a:buNone/>
              <a:defRPr sz="1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Section Header">
    <p:spTree>
      <p:nvGrpSpPr>
        <p:cNvPr id="1" name=""/>
        <p:cNvGrpSpPr/>
        <p:nvPr/>
      </p:nvGrpSpPr>
      <p:grpSpPr>
        <a:xfrm>
          <a:off x="0" y="0"/>
          <a:ext cx="0" cy="0"/>
          <a:chOff x="0" y="0"/>
          <a:chExt cx="0" cy="0"/>
        </a:xfrm>
      </p:grpSpPr>
      <p:grpSp>
        <p:nvGrpSpPr>
          <p:cNvPr id="8" name="Group 16"/>
          <p:cNvGrpSpPr/>
          <p:nvPr/>
        </p:nvGrpSpPr>
        <p:grpSpPr>
          <a:xfrm>
            <a:off x="222912" y="1254456"/>
            <a:ext cx="7892388" cy="3918778"/>
            <a:chOff x="222912" y="1254456"/>
            <a:chExt cx="7892388" cy="3918778"/>
          </a:xfrm>
        </p:grpSpPr>
        <p:sp>
          <p:nvSpPr>
            <p:cNvPr id="7" name="Rounded Rectangle 6"/>
            <p:cNvSpPr/>
            <p:nvPr/>
          </p:nvSpPr>
          <p:spPr>
            <a:xfrm>
              <a:off x="1028700" y="1600200"/>
              <a:ext cx="7086600" cy="3474720"/>
            </a:xfrm>
            <a:prstGeom prst="roundRect">
              <a:avLst>
                <a:gd name="adj" fmla="val 312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9"/>
            <p:cNvGrpSpPr/>
            <p:nvPr/>
          </p:nvGrpSpPr>
          <p:grpSpPr>
            <a:xfrm>
              <a:off x="222912" y="1254456"/>
              <a:ext cx="3429000" cy="3918778"/>
              <a:chOff x="1230573" y="1890215"/>
              <a:chExt cx="1444388" cy="1650696"/>
            </a:xfrm>
          </p:grpSpPr>
          <p:sp>
            <p:nvSpPr>
              <p:cNvPr id="11" name="Oval 10"/>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Oval 15"/>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a:xfrm>
            <a:off x="3724182" y="2021541"/>
            <a:ext cx="4200618" cy="1362075"/>
          </a:xfrm>
        </p:spPr>
        <p:txBody>
          <a:bodyPr vert="horz" lIns="91440" tIns="0" rIns="91440" bIns="0" rtlCol="0" anchor="b" anchorCtr="0">
            <a:noAutofit/>
          </a:bodyPr>
          <a:lstStyle>
            <a:lvl1pPr algn="r" defTabSz="914400" rtl="0" eaLnBrk="1" latinLnBrk="0" hangingPunct="1">
              <a:lnSpc>
                <a:spcPts val="4000"/>
              </a:lnSpc>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3321424" y="3388659"/>
            <a:ext cx="4603376" cy="1083328"/>
          </a:xfrm>
        </p:spPr>
        <p:txBody>
          <a:bodyPr vert="horz" lIns="91440" tIns="0" rIns="91440" bIns="0" rtlCol="0">
            <a:normAutofit/>
          </a:bodyPr>
          <a:lstStyle>
            <a:lvl1pPr marL="0" indent="0" algn="r" defTabSz="914400" rtl="0" eaLnBrk="1" latinLnBrk="0" hangingPunct="1">
              <a:spcBef>
                <a:spcPts val="0"/>
              </a:spcBef>
              <a:buClr>
                <a:schemeClr val="accent1"/>
              </a:buClr>
              <a:buSzPct val="130000"/>
              <a:buFont typeface="Wingdings" pitchFamily="2" charset="2"/>
              <a:buNone/>
              <a:defRPr sz="14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53200" y="6356350"/>
            <a:ext cx="2133600" cy="365125"/>
          </a:xfrm>
        </p:spPr>
        <p:txBody>
          <a:bodyPr/>
          <a:lstStyle/>
          <a:p>
            <a:fld id="{8DE7E8FB-09F9-CB43-B8AD-4C0D3D1FBC0F}" type="datetimeFigureOut">
              <a:rPr lang="en-US" smtClean="0"/>
              <a:pPr/>
              <a:t>1/13/11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267200" y="6356350"/>
            <a:ext cx="609600" cy="365125"/>
          </a:xfrm>
        </p:spPr>
        <p:txBody>
          <a:bodyPr vert="horz" lIns="91440" tIns="45720" rIns="91440" bIns="45720" rtlCol="0" anchor="ctr"/>
          <a:lstStyle>
            <a:lvl1pPr marL="0" algn="ctr" defTabSz="914400" rtl="0" eaLnBrk="1" latinLnBrk="0" hangingPunct="1">
              <a:defRPr sz="900" b="1" kern="1200">
                <a:solidFill>
                  <a:schemeClr val="bg1">
                    <a:lumMod val="75000"/>
                  </a:schemeClr>
                </a:solidFill>
                <a:latin typeface="+mn-lt"/>
                <a:ea typeface="+mn-ea"/>
                <a:cs typeface="+mn-cs"/>
              </a:defRPr>
            </a:lvl1pPr>
          </a:lstStyle>
          <a:p>
            <a:fld id="{DD3C5D6A-EF9A-E344-9199-12CC9A42FED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Obj" preserve="1">
  <p:cSld name="Two Content">
    <p:spTree>
      <p:nvGrpSpPr>
        <p:cNvPr id="1" name=""/>
        <p:cNvGrpSpPr/>
        <p:nvPr/>
      </p:nvGrpSpPr>
      <p:grpSpPr>
        <a:xfrm>
          <a:off x="0" y="0"/>
          <a:ext cx="0" cy="0"/>
          <a:chOff x="0" y="0"/>
          <a:chExt cx="0" cy="0"/>
        </a:xfrm>
      </p:grpSpPr>
      <p:grpSp>
        <p:nvGrpSpPr>
          <p:cNvPr id="8" name="Group 13"/>
          <p:cNvGrpSpPr/>
          <p:nvPr/>
        </p:nvGrpSpPr>
        <p:grpSpPr>
          <a:xfrm>
            <a:off x="7418696" y="457200"/>
            <a:ext cx="914400" cy="914400"/>
            <a:chOff x="842682" y="2971800"/>
            <a:chExt cx="914400" cy="914400"/>
          </a:xfrm>
        </p:grpSpPr>
        <p:sp>
          <p:nvSpPr>
            <p:cNvPr id="15" name="Rounded Rectangle 14"/>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10"/>
            <p:cNvGrpSpPr>
              <a:grpSpLocks noChangeAspect="1"/>
            </p:cNvGrpSpPr>
            <p:nvPr/>
          </p:nvGrpSpPr>
          <p:grpSpPr>
            <a:xfrm>
              <a:off x="948372" y="3034353"/>
              <a:ext cx="700732" cy="800823"/>
              <a:chOff x="1230573" y="1890215"/>
              <a:chExt cx="1444388" cy="1650696"/>
            </a:xfrm>
          </p:grpSpPr>
          <p:sp>
            <p:nvSpPr>
              <p:cNvPr id="17" name="Oval 16"/>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a:xfrm>
            <a:off x="744070" y="224118"/>
            <a:ext cx="4800600" cy="886968"/>
          </a:xfrm>
        </p:spPr>
        <p:txBody>
          <a:bodyPr lIns="45720"/>
          <a:lstStyle/>
          <a:p>
            <a:r>
              <a:rPr lang="en-US" smtClean="0"/>
              <a:t>Click to edit Master title style</a:t>
            </a:r>
            <a:endParaRPr/>
          </a:p>
        </p:txBody>
      </p:sp>
      <p:sp>
        <p:nvSpPr>
          <p:cNvPr id="3" name="Content Placeholder 2"/>
          <p:cNvSpPr>
            <a:spLocks noGrp="1"/>
          </p:cNvSpPr>
          <p:nvPr>
            <p:ph sz="half" idx="1"/>
          </p:nvPr>
        </p:nvSpPr>
        <p:spPr>
          <a:xfrm>
            <a:off x="752474" y="1600200"/>
            <a:ext cx="3703320" cy="4525963"/>
          </a:xfrm>
        </p:spPr>
        <p:txBody>
          <a:bodyPr lIns="45720"/>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61647" y="1600200"/>
            <a:ext cx="3703320" cy="4525963"/>
          </a:xfrm>
        </p:spPr>
        <p:txBody>
          <a:bodyPr lIns="45720"/>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DE7E8FB-09F9-CB43-B8AD-4C0D3D1FBC0F}" type="datetimeFigureOut">
              <a:rPr lang="en-US" smtClean="0"/>
              <a:pPr/>
              <a:t>1/13/11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321040" y="363071"/>
            <a:ext cx="609600" cy="365125"/>
          </a:xfrm>
        </p:spPr>
        <p:txBody>
          <a:bodyPr/>
          <a:lstStyle/>
          <a:p>
            <a:fld id="{DD3C5D6A-EF9A-E344-9199-12CC9A42FED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40664" y="228600"/>
            <a:ext cx="4800600" cy="886968"/>
          </a:xfrm>
        </p:spPr>
        <p:txBody>
          <a:bodyPr vert="horz" lIns="45720" tIns="45720" rIns="91440" bIns="45720" rtlCol="0" anchor="b" anchorCtr="0">
            <a:noAutofit/>
          </a:bodyPr>
          <a:lstStyle>
            <a:lvl1pPr algn="l" defTabSz="914400" rtl="0" eaLnBrk="1" latinLnBrk="0" hangingPunct="1">
              <a:spcBef>
                <a:spcPct val="0"/>
              </a:spcBef>
              <a:buNone/>
              <a:defRPr sz="2800" kern="1200">
                <a:solidFill>
                  <a:schemeClr val="accent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71212" y="1548761"/>
            <a:ext cx="3657600" cy="274320"/>
          </a:xfrm>
          <a:prstGeom prst="roundRect">
            <a:avLst>
              <a:gd name="adj" fmla="val 3116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914400" rtl="0" eaLnBrk="1" latinLnBrk="0" hangingPunct="1">
              <a:spcBef>
                <a:spcPct val="0"/>
              </a:spcBef>
              <a:buNone/>
              <a:defRPr sz="1400" kern="1200">
                <a:solidFill>
                  <a:schemeClr val="l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48352" y="2021456"/>
            <a:ext cx="3703320" cy="4106294"/>
          </a:xfrm>
        </p:spPr>
        <p:txBody>
          <a:bodyPr lIns="45720"/>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81533" y="1548761"/>
            <a:ext cx="3657600" cy="274320"/>
          </a:xfrm>
          <a:prstGeom prst="roundRect">
            <a:avLst>
              <a:gd name="adj" fmla="val 3405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914400" rtl="0" eaLnBrk="1" latinLnBrk="0" hangingPunct="1">
              <a:spcBef>
                <a:spcPct val="0"/>
              </a:spcBef>
              <a:buNone/>
              <a:defRPr sz="1400" kern="1200">
                <a:solidFill>
                  <a:schemeClr val="l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58673" y="2019869"/>
            <a:ext cx="3703320" cy="4106294"/>
          </a:xfrm>
        </p:spPr>
        <p:txBody>
          <a:bodyPr lIns="45720"/>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DE7E8FB-09F9-CB43-B8AD-4C0D3D1FBC0F}" type="datetimeFigureOut">
              <a:rPr lang="en-US" smtClean="0"/>
              <a:pPr/>
              <a:t>1/13/11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8321729" y="365760"/>
            <a:ext cx="609600" cy="365125"/>
          </a:xfrm>
        </p:spPr>
        <p:txBody>
          <a:bodyPr vert="horz" lIns="91440" tIns="45720" rIns="91440" bIns="45720" rtlCol="0" anchor="ctr"/>
          <a:lstStyle>
            <a:lvl1pPr marL="0" algn="l" defTabSz="914400" rtl="0" eaLnBrk="1" latinLnBrk="0" hangingPunct="1">
              <a:defRPr sz="1800" b="1" kern="1200">
                <a:solidFill>
                  <a:schemeClr val="accent1"/>
                </a:solidFill>
                <a:latin typeface="+mn-lt"/>
                <a:ea typeface="+mn-ea"/>
                <a:cs typeface="+mn-cs"/>
              </a:defRPr>
            </a:lvl1pPr>
          </a:lstStyle>
          <a:p>
            <a:fld id="{DD3C5D6A-EF9A-E344-9199-12CC9A42FED6}" type="slidenum">
              <a:rPr lang="en-US" smtClean="0"/>
              <a:pPr/>
              <a:t>‹#›</a:t>
            </a:fld>
            <a:endParaRPr lang="en-US" dirty="0"/>
          </a:p>
        </p:txBody>
      </p:sp>
      <p:grpSp>
        <p:nvGrpSpPr>
          <p:cNvPr id="10" name="Group 15"/>
          <p:cNvGrpSpPr/>
          <p:nvPr/>
        </p:nvGrpSpPr>
        <p:grpSpPr>
          <a:xfrm>
            <a:off x="7418696" y="457200"/>
            <a:ext cx="914400" cy="914400"/>
            <a:chOff x="842682" y="2971800"/>
            <a:chExt cx="914400" cy="914400"/>
          </a:xfrm>
        </p:grpSpPr>
        <p:sp>
          <p:nvSpPr>
            <p:cNvPr id="17" name="Rounded Rectangle 16"/>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a:grpSpLocks noChangeAspect="1"/>
            </p:cNvGrpSpPr>
            <p:nvPr/>
          </p:nvGrpSpPr>
          <p:grpSpPr>
            <a:xfrm>
              <a:off x="948372" y="3034353"/>
              <a:ext cx="700732" cy="800823"/>
              <a:chOff x="1230573" y="1890215"/>
              <a:chExt cx="1444388" cy="1650696"/>
            </a:xfrm>
          </p:grpSpPr>
          <p:sp>
            <p:nvSpPr>
              <p:cNvPr id="19" name="Oval 18"/>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Oval 21"/>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40664" y="228600"/>
            <a:ext cx="4800600" cy="886968"/>
          </a:xfrm>
        </p:spPr>
        <p:txBody>
          <a:bodyPr vert="horz" lIns="45720" tIns="45720" rIns="91440" bIns="45720" rtlCol="0" anchor="b" anchorCtr="0">
            <a:noAutofit/>
          </a:bodyPr>
          <a:lstStyle>
            <a:lvl1pPr algn="l" defTabSz="914400" rtl="0" eaLnBrk="1" latinLnBrk="0" hangingPunct="1">
              <a:spcBef>
                <a:spcPct val="0"/>
              </a:spcBef>
              <a:buNone/>
              <a:defRPr sz="280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8DE7E8FB-09F9-CB43-B8AD-4C0D3D1FBC0F}" type="datetimeFigureOut">
              <a:rPr lang="en-US" smtClean="0"/>
              <a:pPr/>
              <a:t>1/13/11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8321040" y="365760"/>
            <a:ext cx="609600" cy="365125"/>
          </a:xfrm>
        </p:spPr>
        <p:txBody>
          <a:bodyPr/>
          <a:lstStyle/>
          <a:p>
            <a:fld id="{DD3C5D6A-EF9A-E344-9199-12CC9A42FED6}" type="slidenum">
              <a:rPr lang="en-US" smtClean="0"/>
              <a:pPr/>
              <a:t>‹#›</a:t>
            </a:fld>
            <a:endParaRPr lang="en-US" dirty="0"/>
          </a:p>
        </p:txBody>
      </p:sp>
      <p:grpSp>
        <p:nvGrpSpPr>
          <p:cNvPr id="6" name="Group 8"/>
          <p:cNvGrpSpPr/>
          <p:nvPr/>
        </p:nvGrpSpPr>
        <p:grpSpPr>
          <a:xfrm>
            <a:off x="7418696" y="457200"/>
            <a:ext cx="914400" cy="914400"/>
            <a:chOff x="842682" y="2971800"/>
            <a:chExt cx="914400" cy="914400"/>
          </a:xfrm>
        </p:grpSpPr>
        <p:sp>
          <p:nvSpPr>
            <p:cNvPr id="10" name="Rounded Rectangle 9"/>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10"/>
            <p:cNvGrpSpPr>
              <a:grpSpLocks noChangeAspect="1"/>
            </p:cNvGrpSpPr>
            <p:nvPr/>
          </p:nvGrpSpPr>
          <p:grpSpPr>
            <a:xfrm>
              <a:off x="948372" y="3034353"/>
              <a:ext cx="700732" cy="800823"/>
              <a:chOff x="1230573" y="1890215"/>
              <a:chExt cx="1444388" cy="1650696"/>
            </a:xfrm>
          </p:grpSpPr>
          <p:sp>
            <p:nvSpPr>
              <p:cNvPr id="12" name="Oval 11"/>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E7E8FB-09F9-CB43-B8AD-4C0D3D1FBC0F}" type="datetimeFigureOut">
              <a:rPr lang="en-US" smtClean="0"/>
              <a:pPr/>
              <a:t>1/13/11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8321040" y="365760"/>
            <a:ext cx="609600" cy="365125"/>
          </a:xfrm>
        </p:spPr>
        <p:txBody>
          <a:bodyPr/>
          <a:lstStyle/>
          <a:p>
            <a:fld id="{DD3C5D6A-EF9A-E344-9199-12CC9A42FED6}" type="slidenum">
              <a:rPr lang="en-US" smtClean="0"/>
              <a:pPr/>
              <a:t>‹#›</a:t>
            </a:fld>
            <a:endParaRPr lang="en-US" dirty="0"/>
          </a:p>
        </p:txBody>
      </p:sp>
      <p:grpSp>
        <p:nvGrpSpPr>
          <p:cNvPr id="5" name="Group 7"/>
          <p:cNvGrpSpPr/>
          <p:nvPr/>
        </p:nvGrpSpPr>
        <p:grpSpPr>
          <a:xfrm>
            <a:off x="7418696" y="457200"/>
            <a:ext cx="914400" cy="914400"/>
            <a:chOff x="842682" y="2971800"/>
            <a:chExt cx="914400" cy="914400"/>
          </a:xfrm>
        </p:grpSpPr>
        <p:sp>
          <p:nvSpPr>
            <p:cNvPr id="9" name="Rounded Rectangle 8"/>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6" name="Group 10"/>
            <p:cNvGrpSpPr>
              <a:grpSpLocks noChangeAspect="1"/>
            </p:cNvGrpSpPr>
            <p:nvPr/>
          </p:nvGrpSpPr>
          <p:grpSpPr>
            <a:xfrm>
              <a:off x="948372" y="3034353"/>
              <a:ext cx="700732" cy="800823"/>
              <a:chOff x="1230573" y="1890215"/>
              <a:chExt cx="1444388" cy="1650696"/>
            </a:xfrm>
          </p:grpSpPr>
          <p:sp>
            <p:nvSpPr>
              <p:cNvPr id="11" name="Oval 10"/>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Oval 11"/>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8999" y="304800"/>
            <a:ext cx="4948269" cy="719424"/>
          </a:xfrm>
        </p:spPr>
        <p:txBody>
          <a:bodyPr anchor="b"/>
          <a:lstStyle>
            <a:lvl1pPr algn="l">
              <a:defRPr sz="2200" b="0"/>
            </a:lvl1pPr>
          </a:lstStyle>
          <a:p>
            <a:r>
              <a:rPr lang="en-US" smtClean="0"/>
              <a:t>Click to edit Master title style</a:t>
            </a:r>
            <a:endParaRPr/>
          </a:p>
        </p:txBody>
      </p:sp>
      <p:sp>
        <p:nvSpPr>
          <p:cNvPr id="3" name="Content Placeholder 2"/>
          <p:cNvSpPr>
            <a:spLocks noGrp="1"/>
          </p:cNvSpPr>
          <p:nvPr>
            <p:ph idx="1"/>
          </p:nvPr>
        </p:nvSpPr>
        <p:spPr>
          <a:xfrm>
            <a:off x="3418113" y="2292824"/>
            <a:ext cx="4959126" cy="3833339"/>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429000" y="1160463"/>
            <a:ext cx="4948269" cy="9540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E7E8FB-09F9-CB43-B8AD-4C0D3D1FBC0F}" type="datetimeFigureOut">
              <a:rPr lang="en-US" smtClean="0"/>
              <a:pPr/>
              <a:t>1/13/11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3C5D6A-EF9A-E344-9199-12CC9A42FED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900" b="1">
                <a:solidFill>
                  <a:schemeClr val="bg1">
                    <a:lumMod val="75000"/>
                  </a:schemeClr>
                </a:solidFill>
              </a:defRPr>
            </a:lvl1pPr>
          </a:lstStyle>
          <a:p>
            <a:fld id="{8DE7E8FB-09F9-CB43-B8AD-4C0D3D1FBC0F}" type="datetimeFigureOut">
              <a:rPr lang="en-US" smtClean="0"/>
              <a:pPr/>
              <a:t>1/13/11</a:t>
            </a:fld>
            <a:endParaRPr lang="en-US" dirty="0"/>
          </a:p>
        </p:txBody>
      </p:sp>
      <p:sp>
        <p:nvSpPr>
          <p:cNvPr id="2" name="Title Placeholder 1"/>
          <p:cNvSpPr>
            <a:spLocks noGrp="1"/>
          </p:cNvSpPr>
          <p:nvPr>
            <p:ph type="title"/>
          </p:nvPr>
        </p:nvSpPr>
        <p:spPr>
          <a:xfrm>
            <a:off x="3429000" y="685800"/>
            <a:ext cx="4948238" cy="88696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3429000" y="2020888"/>
            <a:ext cx="4946602" cy="410527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900" b="1">
                <a:solidFill>
                  <a:schemeClr val="bg1">
                    <a:lumMod val="75000"/>
                  </a:schemeClr>
                </a:solidFill>
              </a:defRPr>
            </a:lvl1pPr>
          </a:lstStyle>
          <a:p>
            <a:endParaRPr lang="en-US" dirty="0"/>
          </a:p>
        </p:txBody>
      </p:sp>
      <p:sp>
        <p:nvSpPr>
          <p:cNvPr id="6" name="Slide Number Placeholder 5"/>
          <p:cNvSpPr>
            <a:spLocks noGrp="1"/>
          </p:cNvSpPr>
          <p:nvPr>
            <p:ph type="sldNum" sz="quarter" idx="4"/>
          </p:nvPr>
        </p:nvSpPr>
        <p:spPr>
          <a:xfrm>
            <a:off x="1752600" y="2877671"/>
            <a:ext cx="609600" cy="365125"/>
          </a:xfrm>
          <a:prstGeom prst="rect">
            <a:avLst/>
          </a:prstGeom>
        </p:spPr>
        <p:txBody>
          <a:bodyPr vert="horz" lIns="91440" tIns="45720" rIns="91440" bIns="45720" rtlCol="0" anchor="ctr"/>
          <a:lstStyle>
            <a:lvl1pPr algn="l">
              <a:defRPr sz="1800" b="1">
                <a:solidFill>
                  <a:schemeClr val="accent1"/>
                </a:solidFill>
              </a:defRPr>
            </a:lvl1pPr>
          </a:lstStyle>
          <a:p>
            <a:fld id="{DD3C5D6A-EF9A-E344-9199-12CC9A42FED6}" type="slidenum">
              <a:rPr lang="en-US" smtClean="0"/>
              <a:pPr/>
              <a:t>‹#›</a:t>
            </a:fld>
            <a:endParaRPr lang="en-US" dirty="0"/>
          </a:p>
        </p:txBody>
      </p:sp>
      <p:grpSp>
        <p:nvGrpSpPr>
          <p:cNvPr id="7" name="Group 18"/>
          <p:cNvGrpSpPr/>
          <p:nvPr/>
        </p:nvGrpSpPr>
        <p:grpSpPr>
          <a:xfrm>
            <a:off x="842682" y="2971800"/>
            <a:ext cx="914400" cy="914400"/>
            <a:chOff x="842682" y="2971800"/>
            <a:chExt cx="914400" cy="914400"/>
          </a:xfrm>
        </p:grpSpPr>
        <p:sp>
          <p:nvSpPr>
            <p:cNvPr id="8" name="Rounded Rectangle 7"/>
            <p:cNvSpPr/>
            <p:nvPr userDrawn="1"/>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10"/>
            <p:cNvGrpSpPr>
              <a:grpSpLocks noChangeAspect="1"/>
            </p:cNvGrpSpPr>
            <p:nvPr userDrawn="1"/>
          </p:nvGrpSpPr>
          <p:grpSpPr>
            <a:xfrm>
              <a:off x="948372" y="3034352"/>
              <a:ext cx="700732" cy="800822"/>
              <a:chOff x="1230573" y="1890215"/>
              <a:chExt cx="1444388" cy="1650696"/>
            </a:xfrm>
          </p:grpSpPr>
          <p:sp>
            <p:nvSpPr>
              <p:cNvPr id="12" name="Oval 11"/>
              <p:cNvSpPr/>
              <p:nvPr userDrawn="1"/>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userDrawn="1"/>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userDrawn="1"/>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userDrawn="1"/>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spcBef>
          <a:spcPct val="0"/>
        </a:spcBef>
        <a:buNone/>
        <a:defRPr sz="28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1pPr>
      <a:lvl2pPr marL="4572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2pPr>
      <a:lvl3pPr marL="6858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3pPr>
      <a:lvl4pPr marL="9144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4pPr>
      <a:lvl5pPr marL="11430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1</a:t>
            </a:r>
            <a:endParaRPr lang="en-US" dirty="0"/>
          </a:p>
        </p:txBody>
      </p:sp>
      <p:sp>
        <p:nvSpPr>
          <p:cNvPr id="3" name="Subtitle 2"/>
          <p:cNvSpPr>
            <a:spLocks noGrp="1"/>
          </p:cNvSpPr>
          <p:nvPr>
            <p:ph type="subTitle" idx="1"/>
          </p:nvPr>
        </p:nvSpPr>
        <p:spPr/>
        <p:txBody>
          <a:bodyPr/>
          <a:lstStyle/>
          <a:p>
            <a:r>
              <a:rPr lang="en-US" dirty="0" smtClean="0"/>
              <a:t>Introduction to Cognitive Psychology</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0" y="1132750"/>
            <a:ext cx="4946602" cy="4993413"/>
          </a:xfrm>
        </p:spPr>
        <p:txBody>
          <a:bodyPr/>
          <a:lstStyle/>
          <a:p>
            <a:r>
              <a:rPr lang="en-US" dirty="0" smtClean="0"/>
              <a:t>Extended practice is needed to develop cognitive skills – </a:t>
            </a:r>
          </a:p>
          <a:p>
            <a:pPr lvl="1"/>
            <a:r>
              <a:rPr lang="en-US" dirty="0" smtClean="0"/>
              <a:t>In some circles this is known as practice makes perfect; others refer to it as drill and kill.</a:t>
            </a:r>
          </a:p>
          <a:p>
            <a:pPr lvl="2"/>
            <a:r>
              <a:rPr lang="en-US" dirty="0" smtClean="0"/>
              <a:t>The rest of us call it Automaticity</a:t>
            </a:r>
          </a:p>
          <a:p>
            <a:pPr lvl="3"/>
            <a:r>
              <a:rPr lang="en-US" dirty="0" smtClean="0"/>
              <a:t>The ability to do something as second nature.</a:t>
            </a:r>
          </a:p>
          <a:p>
            <a:pPr lvl="3"/>
            <a:r>
              <a:rPr lang="en-US" dirty="0" smtClean="0"/>
              <a:t>The means that ordinary tasks are automatic leaving more brain power to explore and digest deeper cognitive processes.</a:t>
            </a:r>
          </a:p>
          <a:p>
            <a:pPr lvl="4"/>
            <a:r>
              <a:rPr lang="en-US" dirty="0" smtClean="0"/>
              <a:t>Researchers estimate that it takes 10,000 hours of practice to make a task automatic.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0" y="892470"/>
            <a:ext cx="4946602" cy="5233693"/>
          </a:xfrm>
        </p:spPr>
        <p:txBody>
          <a:bodyPr/>
          <a:lstStyle/>
          <a:p>
            <a:r>
              <a:rPr lang="en-US" dirty="0" smtClean="0"/>
              <a:t>Development of self-awareness and self-regulation is critical to cognitive growth – </a:t>
            </a:r>
          </a:p>
          <a:p>
            <a:pPr lvl="1"/>
            <a:r>
              <a:rPr lang="en-US" dirty="0" smtClean="0"/>
              <a:t>This leads to the role of metacognition, or the ability to 1.) reflect on your own learning and thinking and 2.) use your understanding of your thinking and learning to regulate and develop your own cognitive process.</a:t>
            </a:r>
          </a:p>
          <a:p>
            <a:pPr lvl="1"/>
            <a:r>
              <a:rPr lang="en-US" dirty="0" smtClean="0"/>
              <a:t>According to our authors, “one of the most important educational implications of metacognition is critical thinking or the ability to reflect on what was learned and to employee learning strategies to learn more efficiently.  </a:t>
            </a:r>
          </a:p>
          <a:p>
            <a:pPr lvl="2"/>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0" y="1052658"/>
            <a:ext cx="4946602" cy="5073506"/>
          </a:xfrm>
        </p:spPr>
        <p:txBody>
          <a:bodyPr>
            <a:normAutofit fontScale="92500"/>
          </a:bodyPr>
          <a:lstStyle/>
          <a:p>
            <a:r>
              <a:rPr lang="en-US" dirty="0" smtClean="0"/>
              <a:t>Motivation and beliefs are integral to cognition – </a:t>
            </a:r>
          </a:p>
          <a:p>
            <a:pPr lvl="1"/>
            <a:r>
              <a:rPr lang="en-US" dirty="0" smtClean="0"/>
              <a:t>Cognition includes memory, thinking and problem solving applied to instruction.  </a:t>
            </a:r>
          </a:p>
          <a:p>
            <a:pPr lvl="1"/>
            <a:r>
              <a:rPr lang="en-US" dirty="0" smtClean="0"/>
              <a:t>It also includes motivation and beliefs, which encompass student confidence, how do they reflect on performance, establish goals, knowledge in general and their own abilities and intelligence.</a:t>
            </a:r>
          </a:p>
          <a:p>
            <a:pPr lvl="2"/>
            <a:r>
              <a:rPr lang="en-US" dirty="0" smtClean="0"/>
              <a:t>How students judge their own performance will lay a determining role in how much effort they put into the achievement of a goal.  </a:t>
            </a:r>
          </a:p>
          <a:p>
            <a:pPr lvl="2"/>
            <a:r>
              <a:rPr lang="en-US" b="1" dirty="0" smtClean="0"/>
              <a:t>Successful learning involves not only comprehending content but also learning to become an active motivated, and self regulated learner.</a:t>
            </a:r>
            <a:endParaRPr lang="en-US" b="1"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Social Interaction is Fundamental to Cognitive Development – </a:t>
            </a:r>
          </a:p>
          <a:p>
            <a:pPr lvl="1"/>
            <a:r>
              <a:rPr lang="en-US" dirty="0" smtClean="0"/>
              <a:t>Rather than individual work, cooperative and group based work provide students with the opportunity to present their thoughts in various ways as they make their point and like wise their classmates get the same opportunity. </a:t>
            </a:r>
          </a:p>
          <a:p>
            <a:pPr lvl="1"/>
            <a:r>
              <a:rPr lang="en-US" dirty="0" smtClean="0"/>
              <a:t>This fosters higher levels of cognitive activity.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0" y="2020888"/>
            <a:ext cx="4946602" cy="2624531"/>
          </a:xfrm>
        </p:spPr>
        <p:txBody>
          <a:bodyPr/>
          <a:lstStyle/>
          <a:p>
            <a:r>
              <a:rPr lang="en-US" dirty="0" smtClean="0"/>
              <a:t>Knowledge, Strategies, and Expertise are Contextual – </a:t>
            </a:r>
          </a:p>
          <a:p>
            <a:pPr lvl="1"/>
            <a:r>
              <a:rPr lang="en-US" dirty="0" smtClean="0"/>
              <a:t>Contextual perspective emphasizes history and situation</a:t>
            </a:r>
          </a:p>
          <a:p>
            <a:pPr lvl="1"/>
            <a:r>
              <a:rPr lang="en-US" dirty="0" smtClean="0"/>
              <a:t>Memory was strongly effected by;</a:t>
            </a:r>
          </a:p>
          <a:p>
            <a:pPr lvl="2"/>
            <a:r>
              <a:rPr lang="en-US" dirty="0" smtClean="0"/>
              <a:t>Experimental manipulation</a:t>
            </a:r>
          </a:p>
          <a:p>
            <a:pPr lvl="2"/>
            <a:r>
              <a:rPr lang="en-US" dirty="0" smtClean="0"/>
              <a:t>Knowledge of relations and events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 cognitive approach top teaching implies a new approach to assessment</a:t>
            </a:r>
            <a:r>
              <a:rPr lang="en-US" dirty="0" smtClean="0"/>
              <a:t> –</a:t>
            </a:r>
          </a:p>
          <a:p>
            <a:pPr lvl="1"/>
            <a:r>
              <a:rPr lang="en-US" dirty="0" smtClean="0"/>
              <a:t>In the cognitive perspective of assessment we should assess using;</a:t>
            </a:r>
          </a:p>
          <a:p>
            <a:pPr lvl="2"/>
            <a:r>
              <a:rPr lang="en-US" dirty="0" smtClean="0"/>
              <a:t>Critical Thinking </a:t>
            </a:r>
            <a:r>
              <a:rPr lang="en-US" dirty="0" smtClean="0"/>
              <a:t>Skills</a:t>
            </a:r>
          </a:p>
          <a:p>
            <a:pPr lvl="2"/>
            <a:r>
              <a:rPr lang="en-US" dirty="0" smtClean="0"/>
              <a:t>Not just assessment of knowledge acquisition but of the ability to apply new knowledge at the right place and time and in the correct context.  </a:t>
            </a:r>
          </a:p>
          <a:p>
            <a:pPr lvl="2">
              <a:buNone/>
            </a:pPr>
            <a:r>
              <a:rPr lang="en-US" dirty="0" smtClean="0"/>
              <a: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Cognitive Psychology Is:</a:t>
            </a:r>
            <a:endParaRPr lang="en-US" dirty="0"/>
          </a:p>
        </p:txBody>
      </p:sp>
      <p:sp>
        <p:nvSpPr>
          <p:cNvPr id="3" name="Content Placeholder 2"/>
          <p:cNvSpPr>
            <a:spLocks noGrp="1"/>
          </p:cNvSpPr>
          <p:nvPr>
            <p:ph idx="1"/>
          </p:nvPr>
        </p:nvSpPr>
        <p:spPr/>
        <p:txBody>
          <a:bodyPr/>
          <a:lstStyle/>
          <a:p>
            <a:r>
              <a:rPr lang="en-US" dirty="0" smtClean="0"/>
              <a:t>About human perception…</a:t>
            </a:r>
          </a:p>
          <a:p>
            <a:r>
              <a:rPr lang="en-US" dirty="0" smtClean="0"/>
              <a:t>Thought, and memory…</a:t>
            </a:r>
          </a:p>
          <a:p>
            <a:r>
              <a:rPr lang="en-US" dirty="0" smtClean="0"/>
              <a:t>Learners who are “active processors of information”</a:t>
            </a:r>
          </a:p>
          <a:p>
            <a:r>
              <a:rPr lang="en-US" dirty="0" smtClean="0"/>
              <a:t>Able to assign distinct roles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Cognitive Psychology we get:</a:t>
            </a:r>
            <a:endParaRPr lang="en-US" dirty="0"/>
          </a:p>
        </p:txBody>
      </p:sp>
      <p:sp>
        <p:nvSpPr>
          <p:cNvPr id="3" name="Content Placeholder 2"/>
          <p:cNvSpPr>
            <a:spLocks noGrp="1"/>
          </p:cNvSpPr>
          <p:nvPr>
            <p:ph idx="1"/>
          </p:nvPr>
        </p:nvSpPr>
        <p:spPr/>
        <p:txBody>
          <a:bodyPr/>
          <a:lstStyle/>
          <a:p>
            <a:r>
              <a:rPr lang="en-US" dirty="0" smtClean="0"/>
              <a:t>Theorists like John Dewey, John Bruner, and many many more</a:t>
            </a:r>
          </a:p>
          <a:p>
            <a:r>
              <a:rPr lang="en-US" dirty="0" smtClean="0"/>
              <a:t>The idea of constructivism</a:t>
            </a:r>
          </a:p>
          <a:p>
            <a:r>
              <a:rPr lang="en-US" dirty="0" smtClean="0"/>
              <a:t>Metacognition</a:t>
            </a:r>
          </a:p>
          <a:p>
            <a:r>
              <a:rPr lang="en-US" dirty="0" smtClean="0"/>
              <a:t>etc. etc. etc.</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Preceding Psychologically Dominant Theory</a:t>
            </a:r>
            <a:endParaRPr lang="en-US" dirty="0"/>
          </a:p>
        </p:txBody>
      </p:sp>
      <p:sp>
        <p:nvSpPr>
          <p:cNvPr id="3" name="Content Placeholder 2"/>
          <p:cNvSpPr>
            <a:spLocks noGrp="1"/>
          </p:cNvSpPr>
          <p:nvPr>
            <p:ph idx="1"/>
          </p:nvPr>
        </p:nvSpPr>
        <p:spPr/>
        <p:txBody>
          <a:bodyPr/>
          <a:lstStyle/>
          <a:p>
            <a:r>
              <a:rPr lang="en-US" dirty="0" smtClean="0"/>
              <a:t>The Associationist Era 1920 – 1970</a:t>
            </a:r>
          </a:p>
          <a:p>
            <a:pPr lvl="2"/>
            <a:r>
              <a:rPr lang="en-US" dirty="0" smtClean="0"/>
              <a:t>Associationist were also known as behaviorists.</a:t>
            </a:r>
          </a:p>
          <a:p>
            <a:pPr lvl="2"/>
            <a:r>
              <a:rPr lang="en-US" dirty="0" smtClean="0"/>
              <a:t>J.B. Watson (Little Albert Experiments) determined that we come into the world as a blank slate.</a:t>
            </a:r>
          </a:p>
          <a:p>
            <a:pPr lvl="3"/>
            <a:r>
              <a:rPr lang="en-US" dirty="0" smtClean="0"/>
              <a:t>What does this mean to educators and parents alike?</a:t>
            </a:r>
          </a:p>
          <a:p>
            <a:pPr lvl="3"/>
            <a:r>
              <a:rPr lang="en-US" dirty="0" smtClean="0"/>
              <a:t>What impacts of behaviorism can you think of that impact how lived and currently live in the US and the rest of the world?</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Behaviorism Continued…</a:t>
            </a:r>
            <a:endParaRPr lang="en-US" dirty="0"/>
          </a:p>
        </p:txBody>
      </p:sp>
      <p:sp>
        <p:nvSpPr>
          <p:cNvPr id="3" name="Content Placeholder 2"/>
          <p:cNvSpPr>
            <a:spLocks noGrp="1"/>
          </p:cNvSpPr>
          <p:nvPr>
            <p:ph idx="1"/>
          </p:nvPr>
        </p:nvSpPr>
        <p:spPr/>
        <p:txBody>
          <a:bodyPr>
            <a:normAutofit/>
          </a:bodyPr>
          <a:lstStyle/>
          <a:p>
            <a:r>
              <a:rPr lang="en-US" dirty="0" smtClean="0"/>
              <a:t>Behaviorism is based on the linking or associating stimuli with responses.</a:t>
            </a:r>
          </a:p>
          <a:p>
            <a:pPr lvl="1"/>
            <a:r>
              <a:rPr lang="en-US" dirty="0" smtClean="0"/>
              <a:t>Theory being that we learn to respond to stimuli based on the world view we have and trail and error learning.</a:t>
            </a:r>
          </a:p>
          <a:p>
            <a:r>
              <a:rPr lang="en-US" dirty="0" smtClean="0"/>
              <a:t>Watson and Skinner believed that scientific psychology’s purpose was to predict and control behaviors (Bruning et.al. 2011, pg. 5) </a:t>
            </a:r>
          </a:p>
          <a:p>
            <a:pPr lvl="2"/>
            <a:r>
              <a:rPr lang="en-US" dirty="0" smtClean="0"/>
              <a:t>See last two sentences of third paragraph.</a:t>
            </a:r>
          </a:p>
          <a:p>
            <a:pPr lvl="2">
              <a:buNone/>
            </a:pPr>
            <a:r>
              <a:rPr lang="en-US" dirty="0" smtClean="0"/>
              <a:t> </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428999" y="685800"/>
            <a:ext cx="5394099" cy="886968"/>
          </a:xfrm>
        </p:spPr>
        <p:txBody>
          <a:bodyPr/>
          <a:lstStyle/>
          <a:p>
            <a:r>
              <a:rPr lang="en-US" dirty="0" smtClean="0"/>
              <a:t>The Slow Shift from Behaviorism to Constructivism</a:t>
            </a:r>
            <a:endParaRPr lang="en-US" dirty="0"/>
          </a:p>
        </p:txBody>
      </p:sp>
      <p:sp>
        <p:nvSpPr>
          <p:cNvPr id="3" name="Content Placeholder 2"/>
          <p:cNvSpPr>
            <a:spLocks noGrp="1"/>
          </p:cNvSpPr>
          <p:nvPr>
            <p:ph idx="1"/>
          </p:nvPr>
        </p:nvSpPr>
        <p:spPr>
          <a:xfrm>
            <a:off x="3429000" y="1796826"/>
            <a:ext cx="4946602" cy="4329337"/>
          </a:xfrm>
        </p:spPr>
        <p:txBody>
          <a:bodyPr>
            <a:normAutofit lnSpcReduction="10000"/>
          </a:bodyPr>
          <a:lstStyle/>
          <a:p>
            <a:r>
              <a:rPr lang="en-US" dirty="0" smtClean="0"/>
              <a:t>By the emergence of the cognitive movement, behaviorism was well entrenched in our educational system K-16.  </a:t>
            </a:r>
          </a:p>
          <a:p>
            <a:pPr lvl="1"/>
            <a:r>
              <a:rPr lang="en-US" dirty="0" smtClean="0"/>
              <a:t>Under Skinner’s leadership behaviorism applied high degrees of structure, standardized learning environments, and the expectation of the achievement of specific learning goals and objectives.</a:t>
            </a:r>
          </a:p>
          <a:p>
            <a:pPr lvl="1"/>
            <a:r>
              <a:rPr lang="en-US" dirty="0" smtClean="0"/>
              <a:t>Such an effective campaign that behaviorism is still very evident in K-12 education.  </a:t>
            </a:r>
          </a:p>
          <a:p>
            <a:pPr lvl="2"/>
            <a:r>
              <a:rPr lang="en-US" dirty="0" smtClean="0"/>
              <a:t>Discuss the fifth paragraph (language acquisition)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Behaviorism to Cognition</a:t>
            </a:r>
            <a:endParaRPr lang="en-US" dirty="0"/>
          </a:p>
        </p:txBody>
      </p:sp>
      <p:sp>
        <p:nvSpPr>
          <p:cNvPr id="3" name="Content Placeholder 2"/>
          <p:cNvSpPr>
            <a:spLocks noGrp="1"/>
          </p:cNvSpPr>
          <p:nvPr>
            <p:ph idx="1"/>
          </p:nvPr>
        </p:nvSpPr>
        <p:spPr/>
        <p:txBody>
          <a:bodyPr/>
          <a:lstStyle/>
          <a:p>
            <a:r>
              <a:rPr lang="en-US" dirty="0" smtClean="0"/>
              <a:t>As researchers were less and less satisfied with the answers gleaned from the exclusive use of behaviorism in 1967, the Cognitive Era began to take center stage in the discussion of human learning and memory.</a:t>
            </a:r>
          </a:p>
          <a:p>
            <a:r>
              <a:rPr lang="en-US" dirty="0" smtClean="0"/>
              <a:t>In the absence of answers and with the help of people like Bruner, Miller, and Minsky to name a few, the Cognitive Era was born and went to work on dislodging Associationism as the dominant frame of reference in America.</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 Cognitive Themes for Education</a:t>
            </a:r>
            <a:endParaRPr lang="en-US" dirty="0"/>
          </a:p>
        </p:txBody>
      </p:sp>
      <p:sp>
        <p:nvSpPr>
          <p:cNvPr id="3" name="Content Placeholder 2"/>
          <p:cNvSpPr>
            <a:spLocks noGrp="1"/>
          </p:cNvSpPr>
          <p:nvPr>
            <p:ph idx="1"/>
          </p:nvPr>
        </p:nvSpPr>
        <p:spPr/>
        <p:txBody>
          <a:bodyPr/>
          <a:lstStyle/>
          <a:p>
            <a:r>
              <a:rPr lang="en-US" dirty="0" smtClean="0"/>
              <a:t>Learning is a Constructive, not a Receptive process-</a:t>
            </a:r>
          </a:p>
          <a:p>
            <a:pPr lvl="1"/>
            <a:r>
              <a:rPr lang="en-US" dirty="0" smtClean="0"/>
              <a:t>In other words;</a:t>
            </a:r>
          </a:p>
          <a:p>
            <a:pPr lvl="2"/>
            <a:r>
              <a:rPr lang="en-US" dirty="0" smtClean="0"/>
              <a:t>What we already know</a:t>
            </a:r>
          </a:p>
          <a:p>
            <a:pPr lvl="2"/>
            <a:r>
              <a:rPr lang="en-US" dirty="0" smtClean="0"/>
              <a:t>What we are learning</a:t>
            </a:r>
          </a:p>
          <a:p>
            <a:pPr lvl="2"/>
            <a:r>
              <a:rPr lang="en-US" dirty="0" smtClean="0"/>
              <a:t>What we do as we learn</a:t>
            </a:r>
          </a:p>
          <a:p>
            <a:pPr lvl="3"/>
            <a:r>
              <a:rPr lang="en-US" dirty="0" smtClean="0"/>
              <a:t>How do we construct meaning </a:t>
            </a:r>
          </a:p>
          <a:p>
            <a:pPr lvl="4"/>
            <a:r>
              <a:rPr lang="en-US" dirty="0" smtClean="0"/>
              <a:t>AKA – Constructivism </a:t>
            </a:r>
          </a:p>
          <a:p>
            <a:r>
              <a:rPr lang="en-US" dirty="0" smtClean="0"/>
              <a:t>“What motivates learning is the search for meaning” (pg. 6)</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Mental frameworks organize memory and guide thought – </a:t>
            </a:r>
          </a:p>
          <a:p>
            <a:pPr lvl="1"/>
            <a:r>
              <a:rPr lang="en-US" dirty="0" smtClean="0"/>
              <a:t>Schemata are mental templates with which knowledge is organized.</a:t>
            </a:r>
          </a:p>
          <a:p>
            <a:pPr lvl="1"/>
            <a:r>
              <a:rPr lang="en-US" dirty="0" smtClean="0"/>
              <a:t>We all have points of reference by which we compare old and new information.</a:t>
            </a:r>
          </a:p>
          <a:p>
            <a:pPr lvl="1"/>
            <a:r>
              <a:rPr lang="en-US" dirty="0" smtClean="0"/>
              <a:t>We use old reference points to help tie new information through analogy and metaphor</a:t>
            </a:r>
          </a:p>
          <a:p>
            <a:pPr lvl="1"/>
            <a:r>
              <a:rPr lang="en-US" dirty="0" smtClean="0"/>
              <a:t> This process creates new organizational pathways linking prior and new knowledge in a retrievable structure.</a:t>
            </a:r>
            <a:endParaRPr lang="en-US" dirty="0"/>
          </a:p>
        </p:txBody>
      </p:sp>
    </p:spTree>
  </p:cSld>
  <p:clrMapOvr>
    <a:masterClrMapping/>
  </p:clrMapOvr>
</p:sld>
</file>

<file path=ppt/theme/theme1.xml><?xml version="1.0" encoding="utf-8"?>
<a:theme xmlns:a="http://schemas.openxmlformats.org/drawingml/2006/main" name="Inspiration">
  <a:themeElements>
    <a:clrScheme name="Inspiration">
      <a:dk1>
        <a:sysClr val="windowText" lastClr="000000"/>
      </a:dk1>
      <a:lt1>
        <a:sysClr val="window" lastClr="FFFFFF"/>
      </a:lt1>
      <a:dk2>
        <a:srgbClr val="2F2F26"/>
      </a:dk2>
      <a:lt2>
        <a:srgbClr val="9FA795"/>
      </a:lt2>
      <a:accent1>
        <a:srgbClr val="749805"/>
      </a:accent1>
      <a:accent2>
        <a:srgbClr val="BACC82"/>
      </a:accent2>
      <a:accent3>
        <a:srgbClr val="6E9EC2"/>
      </a:accent3>
      <a:accent4>
        <a:srgbClr val="2046A5"/>
      </a:accent4>
      <a:accent5>
        <a:srgbClr val="5039C6"/>
      </a:accent5>
      <a:accent6>
        <a:srgbClr val="7411D0"/>
      </a:accent6>
      <a:hlink>
        <a:srgbClr val="FFC000"/>
      </a:hlink>
      <a:folHlink>
        <a:srgbClr val="C0C000"/>
      </a:folHlink>
    </a:clrScheme>
    <a:fontScheme name="Inspiration">
      <a:majorFont>
        <a:latin typeface="News Gothic MT"/>
        <a:ea typeface=""/>
        <a:cs typeface=""/>
        <a:font script="Jpan" typeface="メイリオ"/>
      </a:majorFont>
      <a:minorFont>
        <a:latin typeface="News Gothic MT"/>
        <a:ea typeface=""/>
        <a:cs typeface=""/>
        <a:font script="Jpan" typeface="メイリオ"/>
      </a:minorFont>
    </a:fontScheme>
    <a:fmtScheme name="Inspiration">
      <a:fillStyleLst>
        <a:solidFill>
          <a:schemeClr val="phClr"/>
        </a:solidFill>
        <a:gradFill rotWithShape="1">
          <a:gsLst>
            <a:gs pos="25000">
              <a:schemeClr val="phClr">
                <a:tint val="90000"/>
                <a:shade val="100000"/>
                <a:alpha val="90000"/>
                <a:satMod val="150000"/>
              </a:schemeClr>
            </a:gs>
            <a:gs pos="100000">
              <a:schemeClr val="phClr">
                <a:tint val="100000"/>
                <a:shade val="60000"/>
                <a:satMod val="135000"/>
              </a:schemeClr>
            </a:gs>
          </a:gsLst>
          <a:path path="circle">
            <a:fillToRect l="50000" t="50000" r="50000" b="50000"/>
          </a:path>
        </a:gradFill>
        <a:gradFill rotWithShape="1">
          <a:gsLst>
            <a:gs pos="0">
              <a:schemeClr val="phClr">
                <a:tint val="90000"/>
                <a:shade val="100000"/>
                <a:alpha val="85000"/>
                <a:satMod val="150000"/>
              </a:schemeClr>
            </a:gs>
            <a:gs pos="33000">
              <a:schemeClr val="phClr">
                <a:tint val="90000"/>
                <a:shade val="100000"/>
                <a:alpha val="95000"/>
                <a:satMod val="130000"/>
              </a:schemeClr>
            </a:gs>
            <a:gs pos="67000">
              <a:schemeClr val="phClr">
                <a:shade val="70000"/>
                <a:satMod val="135000"/>
              </a:schemeClr>
            </a:gs>
            <a:gs pos="100000">
              <a:schemeClr val="phClr">
                <a:shade val="50000"/>
                <a:satMod val="135000"/>
              </a:schemeClr>
            </a:gs>
          </a:gsLst>
          <a:lin ang="13200000" scaled="1"/>
        </a:gradFill>
      </a:fillStyleLst>
      <a:lnStyleLst>
        <a:ln w="12700" cap="flat" cmpd="sng" algn="ctr">
          <a:solidFill>
            <a:schemeClr val="phClr">
              <a:shade val="95000"/>
              <a:satMod val="105000"/>
            </a:schemeClr>
          </a:solidFill>
          <a:prstDash val="solid"/>
        </a:ln>
        <a:ln w="38100" cap="flat" cmpd="thickThin" algn="ctr">
          <a:solidFill>
            <a:schemeClr val="phClr"/>
          </a:solidFill>
          <a:prstDash val="solid"/>
        </a:ln>
        <a:ln w="38100" cap="flat" cmpd="thinThick" algn="ctr">
          <a:solidFill>
            <a:schemeClr val="phClr"/>
          </a:solidFill>
          <a:prstDash val="solid"/>
        </a:ln>
      </a:lnStyleLst>
      <a:effectStyleLst>
        <a:effectStyle>
          <a:effectLst/>
        </a:effectStyle>
        <a:effectStyle>
          <a:effectLst/>
          <a:scene3d>
            <a:camera prst="orthographicFront">
              <a:rot lat="0" lon="0" rev="0"/>
            </a:camera>
            <a:lightRig rig="twoPt" dir="tl"/>
          </a:scene3d>
          <a:sp3d extrusionH="12700" prstMaterial="softEdge">
            <a:bevelT w="25400" h="50800"/>
          </a:sp3d>
        </a:effectStyle>
        <a:effectStyle>
          <a:effectLst>
            <a:innerShdw blurRad="50800" dist="25400" dir="2400000">
              <a:srgbClr val="808080">
                <a:alpha val="75000"/>
              </a:srgbClr>
            </a:innerShdw>
            <a:reflection blurRad="38100" stA="26000" endPos="35000" dist="12700" dir="5400000" fadeDir="4800000" sy="-100000" rotWithShape="0"/>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Inspiration.thmx</Template>
  <TotalTime>221</TotalTime>
  <Words>891</Words>
  <Application>Microsoft Macintosh PowerPoint</Application>
  <PresentationFormat>On-screen Show (4:3)</PresentationFormat>
  <Paragraphs>73</Paragraphs>
  <Slides>15</Slides>
  <Notes>0</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Inspiration</vt:lpstr>
      <vt:lpstr>Chapter 1</vt:lpstr>
      <vt:lpstr>Cognitive Psychology Is:</vt:lpstr>
      <vt:lpstr>From Cognitive Psychology we get:</vt:lpstr>
      <vt:lpstr>Preceding Psychologically Dominant Theory</vt:lpstr>
      <vt:lpstr>Behaviorism Continued…</vt:lpstr>
      <vt:lpstr>The Slow Shift from Behaviorism to Constructivism</vt:lpstr>
      <vt:lpstr>Behaviorism to Cognition</vt:lpstr>
      <vt:lpstr>8 Cognitive Themes for Education</vt:lpstr>
      <vt:lpstr>Slide 9</vt:lpstr>
      <vt:lpstr>Slide 10</vt:lpstr>
      <vt:lpstr>Slide 11</vt:lpstr>
      <vt:lpstr>Slide 12</vt:lpstr>
      <vt:lpstr>Slide 13</vt:lpstr>
      <vt:lpstr>Slide 14</vt:lpstr>
      <vt:lpstr>Slide 15</vt:lpstr>
    </vt:vector>
  </TitlesOfParts>
  <Company>Todd County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creator>Todd County High School</dc:creator>
  <cp:lastModifiedBy>Todd County High School</cp:lastModifiedBy>
  <cp:revision>8</cp:revision>
  <dcterms:created xsi:type="dcterms:W3CDTF">2011-01-14T03:34:26Z</dcterms:created>
  <dcterms:modified xsi:type="dcterms:W3CDTF">2011-01-14T04:21:59Z</dcterms:modified>
</cp:coreProperties>
</file>